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86" r:id="rId13"/>
    <p:sldId id="287" r:id="rId14"/>
    <p:sldId id="288" r:id="rId15"/>
    <p:sldId id="289" r:id="rId16"/>
    <p:sldId id="267" r:id="rId17"/>
    <p:sldId id="268" r:id="rId18"/>
    <p:sldId id="269" r:id="rId19"/>
    <p:sldId id="270" r:id="rId20"/>
    <p:sldId id="290" r:id="rId21"/>
    <p:sldId id="271" r:id="rId22"/>
    <p:sldId id="272" r:id="rId23"/>
    <p:sldId id="273" r:id="rId24"/>
    <p:sldId id="292" r:id="rId25"/>
    <p:sldId id="274" r:id="rId26"/>
    <p:sldId id="293" r:id="rId27"/>
    <p:sldId id="294" r:id="rId28"/>
    <p:sldId id="303" r:id="rId29"/>
    <p:sldId id="275" r:id="rId30"/>
    <p:sldId id="276" r:id="rId31"/>
    <p:sldId id="277" r:id="rId32"/>
    <p:sldId id="291" r:id="rId33"/>
    <p:sldId id="295" r:id="rId34"/>
    <p:sldId id="302" r:id="rId35"/>
    <p:sldId id="279" r:id="rId36"/>
    <p:sldId id="296" r:id="rId37"/>
    <p:sldId id="297" r:id="rId38"/>
    <p:sldId id="298" r:id="rId39"/>
    <p:sldId id="299" r:id="rId40"/>
    <p:sldId id="300" r:id="rId41"/>
    <p:sldId id="301" r:id="rId42"/>
    <p:sldId id="281" r:id="rId43"/>
    <p:sldId id="282" r:id="rId44"/>
    <p:sldId id="283" r:id="rId45"/>
    <p:sldId id="284" r:id="rId46"/>
    <p:sldId id="285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2F512E-1335-4F38-8EE7-291F8B32A605}" v="60" dt="2025-04-10T06:32:44.1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99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3FB3C-9798-489B-835B-87511A62C95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4A88B2-EF86-488E-94F6-4180F9F5F8E5}">
      <dgm:prSet/>
      <dgm:spPr/>
      <dgm:t>
        <a:bodyPr/>
        <a:lstStyle/>
        <a:p>
          <a:r>
            <a:rPr lang="en-US" b="1" i="0" baseline="0"/>
            <a:t>Initialize</a:t>
          </a:r>
          <a:r>
            <a:rPr lang="en-US" b="0" i="0" baseline="0"/>
            <a:t> a population of potential solutions randomly.</a:t>
          </a:r>
          <a:endParaRPr lang="en-US"/>
        </a:p>
      </dgm:t>
    </dgm:pt>
    <dgm:pt modelId="{582B9B4E-749F-467F-A8FC-4B923DCE55D1}" type="parTrans" cxnId="{F4351FC0-9936-495E-AE10-C63C389455C7}">
      <dgm:prSet/>
      <dgm:spPr/>
      <dgm:t>
        <a:bodyPr/>
        <a:lstStyle/>
        <a:p>
          <a:endParaRPr lang="en-US"/>
        </a:p>
      </dgm:t>
    </dgm:pt>
    <dgm:pt modelId="{2DD162E3-A9EA-4C0F-B136-6617C0B26FFD}" type="sibTrans" cxnId="{F4351FC0-9936-495E-AE10-C63C389455C7}">
      <dgm:prSet/>
      <dgm:spPr/>
      <dgm:t>
        <a:bodyPr/>
        <a:lstStyle/>
        <a:p>
          <a:endParaRPr lang="en-US"/>
        </a:p>
      </dgm:t>
    </dgm:pt>
    <dgm:pt modelId="{E1D93D9A-6396-462E-8DBF-0A99E69B3B3E}">
      <dgm:prSet/>
      <dgm:spPr/>
      <dgm:t>
        <a:bodyPr/>
        <a:lstStyle/>
        <a:p>
          <a:r>
            <a:rPr lang="en-US" b="1" i="0" baseline="0"/>
            <a:t>Evaluate</a:t>
          </a:r>
          <a:r>
            <a:rPr lang="en-US" b="0" i="0" baseline="0"/>
            <a:t> each solution using a fitness function.</a:t>
          </a:r>
          <a:endParaRPr lang="en-US"/>
        </a:p>
      </dgm:t>
    </dgm:pt>
    <dgm:pt modelId="{1FC01090-D850-4C27-B0AF-0B84A93B402D}" type="parTrans" cxnId="{ED3B05A3-4499-4D55-BC3B-42670B67981F}">
      <dgm:prSet/>
      <dgm:spPr/>
      <dgm:t>
        <a:bodyPr/>
        <a:lstStyle/>
        <a:p>
          <a:endParaRPr lang="en-US"/>
        </a:p>
      </dgm:t>
    </dgm:pt>
    <dgm:pt modelId="{4024FD36-3BBF-43CC-A1D3-7AE3FEAB7855}" type="sibTrans" cxnId="{ED3B05A3-4499-4D55-BC3B-42670B67981F}">
      <dgm:prSet/>
      <dgm:spPr/>
      <dgm:t>
        <a:bodyPr/>
        <a:lstStyle/>
        <a:p>
          <a:endParaRPr lang="en-US"/>
        </a:p>
      </dgm:t>
    </dgm:pt>
    <dgm:pt modelId="{73CE8C86-66AA-4F65-91B7-000DF05274DE}">
      <dgm:prSet/>
      <dgm:spPr/>
      <dgm:t>
        <a:bodyPr/>
        <a:lstStyle/>
        <a:p>
          <a:r>
            <a:rPr lang="en-US" b="1" i="0" baseline="0"/>
            <a:t>Select</a:t>
          </a:r>
          <a:r>
            <a:rPr lang="en-US" b="0" i="0" baseline="0"/>
            <a:t> the best individuals.</a:t>
          </a:r>
          <a:endParaRPr lang="en-US"/>
        </a:p>
      </dgm:t>
    </dgm:pt>
    <dgm:pt modelId="{FF070E44-8513-4553-9C3C-5B73E9388312}" type="parTrans" cxnId="{585F64FC-947C-4EC4-8CBB-D75030289CD0}">
      <dgm:prSet/>
      <dgm:spPr/>
      <dgm:t>
        <a:bodyPr/>
        <a:lstStyle/>
        <a:p>
          <a:endParaRPr lang="en-US"/>
        </a:p>
      </dgm:t>
    </dgm:pt>
    <dgm:pt modelId="{CCA0540E-E891-43B1-8FCF-A853F2775BD0}" type="sibTrans" cxnId="{585F64FC-947C-4EC4-8CBB-D75030289CD0}">
      <dgm:prSet/>
      <dgm:spPr/>
      <dgm:t>
        <a:bodyPr/>
        <a:lstStyle/>
        <a:p>
          <a:endParaRPr lang="en-US"/>
        </a:p>
      </dgm:t>
    </dgm:pt>
    <dgm:pt modelId="{C669A342-9DCE-4136-A2D1-CB2AE2B3546E}">
      <dgm:prSet/>
      <dgm:spPr/>
      <dgm:t>
        <a:bodyPr/>
        <a:lstStyle/>
        <a:p>
          <a:r>
            <a:rPr lang="en-US" b="1" i="0" baseline="0"/>
            <a:t>Recombine</a:t>
          </a:r>
          <a:r>
            <a:rPr lang="en-US" b="0" i="0" baseline="0"/>
            <a:t> (crossover) and </a:t>
          </a:r>
          <a:r>
            <a:rPr lang="en-US" b="1" i="0" baseline="0"/>
            <a:t>mutate</a:t>
          </a:r>
          <a:r>
            <a:rPr lang="en-US" b="0" i="0" baseline="0"/>
            <a:t> them to create new individuals.</a:t>
          </a:r>
          <a:endParaRPr lang="en-US"/>
        </a:p>
      </dgm:t>
    </dgm:pt>
    <dgm:pt modelId="{0AD217C9-E42C-43CA-BD7B-A103705C9559}" type="parTrans" cxnId="{D2A521C7-D5F8-4912-885F-79C559004A8B}">
      <dgm:prSet/>
      <dgm:spPr/>
      <dgm:t>
        <a:bodyPr/>
        <a:lstStyle/>
        <a:p>
          <a:endParaRPr lang="en-US"/>
        </a:p>
      </dgm:t>
    </dgm:pt>
    <dgm:pt modelId="{44C67CDA-E16C-4D8F-A3D8-AE713EAEDAE7}" type="sibTrans" cxnId="{D2A521C7-D5F8-4912-885F-79C559004A8B}">
      <dgm:prSet/>
      <dgm:spPr/>
      <dgm:t>
        <a:bodyPr/>
        <a:lstStyle/>
        <a:p>
          <a:endParaRPr lang="en-US"/>
        </a:p>
      </dgm:t>
    </dgm:pt>
    <dgm:pt modelId="{C66C04DD-265A-4FBF-BFDD-FDA4E3900A5B}">
      <dgm:prSet/>
      <dgm:spPr/>
      <dgm:t>
        <a:bodyPr/>
        <a:lstStyle/>
        <a:p>
          <a:r>
            <a:rPr lang="en-US" b="1" i="0" baseline="0"/>
            <a:t>Repeat</a:t>
          </a:r>
          <a:r>
            <a:rPr lang="en-US" b="0" i="0" baseline="0"/>
            <a:t> until a stopping condition is met.</a:t>
          </a:r>
          <a:endParaRPr lang="en-US"/>
        </a:p>
      </dgm:t>
    </dgm:pt>
    <dgm:pt modelId="{9B1EF20F-92F5-46C4-8EC0-8E2A7D1ED3C2}" type="parTrans" cxnId="{43EEE7ED-372D-474E-BFFC-6E717DF92036}">
      <dgm:prSet/>
      <dgm:spPr/>
      <dgm:t>
        <a:bodyPr/>
        <a:lstStyle/>
        <a:p>
          <a:endParaRPr lang="en-US"/>
        </a:p>
      </dgm:t>
    </dgm:pt>
    <dgm:pt modelId="{8E5333F2-3CE8-4FAB-B919-E830C161B560}" type="sibTrans" cxnId="{43EEE7ED-372D-474E-BFFC-6E717DF92036}">
      <dgm:prSet/>
      <dgm:spPr/>
      <dgm:t>
        <a:bodyPr/>
        <a:lstStyle/>
        <a:p>
          <a:endParaRPr lang="en-US"/>
        </a:p>
      </dgm:t>
    </dgm:pt>
    <dgm:pt modelId="{7167241A-9B93-432D-A62B-2CB2EAC7CC05}" type="pres">
      <dgm:prSet presAssocID="{FA33FB3C-9798-489B-835B-87511A62C950}" presName="Name0" presStyleCnt="0">
        <dgm:presLayoutVars>
          <dgm:dir/>
          <dgm:resizeHandles val="exact"/>
        </dgm:presLayoutVars>
      </dgm:prSet>
      <dgm:spPr/>
    </dgm:pt>
    <dgm:pt modelId="{48984097-B41F-47B8-B7BF-D198DFFB8008}" type="pres">
      <dgm:prSet presAssocID="{584A88B2-EF86-488E-94F6-4180F9F5F8E5}" presName="node" presStyleLbl="node1" presStyleIdx="0" presStyleCnt="5">
        <dgm:presLayoutVars>
          <dgm:bulletEnabled val="1"/>
        </dgm:presLayoutVars>
      </dgm:prSet>
      <dgm:spPr/>
    </dgm:pt>
    <dgm:pt modelId="{2E082329-AF33-4038-9D50-DE15EB4D477D}" type="pres">
      <dgm:prSet presAssocID="{2DD162E3-A9EA-4C0F-B136-6617C0B26FFD}" presName="sibTrans" presStyleLbl="sibTrans1D1" presStyleIdx="0" presStyleCnt="4"/>
      <dgm:spPr/>
    </dgm:pt>
    <dgm:pt modelId="{FFD4307E-6686-4AF8-A1D8-E1215337F7BF}" type="pres">
      <dgm:prSet presAssocID="{2DD162E3-A9EA-4C0F-B136-6617C0B26FFD}" presName="connectorText" presStyleLbl="sibTrans1D1" presStyleIdx="0" presStyleCnt="4"/>
      <dgm:spPr/>
    </dgm:pt>
    <dgm:pt modelId="{C1FCE37D-5A51-4FAB-8D30-26C252D1806B}" type="pres">
      <dgm:prSet presAssocID="{E1D93D9A-6396-462E-8DBF-0A99E69B3B3E}" presName="node" presStyleLbl="node1" presStyleIdx="1" presStyleCnt="5">
        <dgm:presLayoutVars>
          <dgm:bulletEnabled val="1"/>
        </dgm:presLayoutVars>
      </dgm:prSet>
      <dgm:spPr/>
    </dgm:pt>
    <dgm:pt modelId="{A5C6AFB2-BF37-4153-B5CB-A55B887CAD48}" type="pres">
      <dgm:prSet presAssocID="{4024FD36-3BBF-43CC-A1D3-7AE3FEAB7855}" presName="sibTrans" presStyleLbl="sibTrans1D1" presStyleIdx="1" presStyleCnt="4"/>
      <dgm:spPr/>
    </dgm:pt>
    <dgm:pt modelId="{1ACD41A2-DD5A-4FCD-9DF9-BA49B75F5A4D}" type="pres">
      <dgm:prSet presAssocID="{4024FD36-3BBF-43CC-A1D3-7AE3FEAB7855}" presName="connectorText" presStyleLbl="sibTrans1D1" presStyleIdx="1" presStyleCnt="4"/>
      <dgm:spPr/>
    </dgm:pt>
    <dgm:pt modelId="{23C44491-486C-4852-8655-DC0BAFD34ACA}" type="pres">
      <dgm:prSet presAssocID="{73CE8C86-66AA-4F65-91B7-000DF05274DE}" presName="node" presStyleLbl="node1" presStyleIdx="2" presStyleCnt="5">
        <dgm:presLayoutVars>
          <dgm:bulletEnabled val="1"/>
        </dgm:presLayoutVars>
      </dgm:prSet>
      <dgm:spPr/>
    </dgm:pt>
    <dgm:pt modelId="{39496DB3-AB78-4411-8BC6-FE12C6886796}" type="pres">
      <dgm:prSet presAssocID="{CCA0540E-E891-43B1-8FCF-A853F2775BD0}" presName="sibTrans" presStyleLbl="sibTrans1D1" presStyleIdx="2" presStyleCnt="4"/>
      <dgm:spPr/>
    </dgm:pt>
    <dgm:pt modelId="{2C5F4A39-79EC-499F-A814-BD6C924F11F4}" type="pres">
      <dgm:prSet presAssocID="{CCA0540E-E891-43B1-8FCF-A853F2775BD0}" presName="connectorText" presStyleLbl="sibTrans1D1" presStyleIdx="2" presStyleCnt="4"/>
      <dgm:spPr/>
    </dgm:pt>
    <dgm:pt modelId="{7703A518-F45B-447A-82A3-B18C205ED341}" type="pres">
      <dgm:prSet presAssocID="{C669A342-9DCE-4136-A2D1-CB2AE2B3546E}" presName="node" presStyleLbl="node1" presStyleIdx="3" presStyleCnt="5">
        <dgm:presLayoutVars>
          <dgm:bulletEnabled val="1"/>
        </dgm:presLayoutVars>
      </dgm:prSet>
      <dgm:spPr/>
    </dgm:pt>
    <dgm:pt modelId="{5C798BAB-1E04-4A6E-B05A-1A5410FBCE64}" type="pres">
      <dgm:prSet presAssocID="{44C67CDA-E16C-4D8F-A3D8-AE713EAEDAE7}" presName="sibTrans" presStyleLbl="sibTrans1D1" presStyleIdx="3" presStyleCnt="4"/>
      <dgm:spPr/>
    </dgm:pt>
    <dgm:pt modelId="{38B6B8EB-F89C-4BAB-9A2D-D4D3A04E8044}" type="pres">
      <dgm:prSet presAssocID="{44C67CDA-E16C-4D8F-A3D8-AE713EAEDAE7}" presName="connectorText" presStyleLbl="sibTrans1D1" presStyleIdx="3" presStyleCnt="4"/>
      <dgm:spPr/>
    </dgm:pt>
    <dgm:pt modelId="{508215B0-255D-4193-BE03-7552AFC63E32}" type="pres">
      <dgm:prSet presAssocID="{C66C04DD-265A-4FBF-BFDD-FDA4E3900A5B}" presName="node" presStyleLbl="node1" presStyleIdx="4" presStyleCnt="5">
        <dgm:presLayoutVars>
          <dgm:bulletEnabled val="1"/>
        </dgm:presLayoutVars>
      </dgm:prSet>
      <dgm:spPr/>
    </dgm:pt>
  </dgm:ptLst>
  <dgm:cxnLst>
    <dgm:cxn modelId="{EF87FC08-D8A8-419B-B66E-5D39B567E301}" type="presOf" srcId="{44C67CDA-E16C-4D8F-A3D8-AE713EAEDAE7}" destId="{5C798BAB-1E04-4A6E-B05A-1A5410FBCE64}" srcOrd="0" destOrd="0" presId="urn:microsoft.com/office/officeart/2016/7/layout/RepeatingBendingProcessNew"/>
    <dgm:cxn modelId="{77ECE419-9176-4B15-B19C-699C1991EBE5}" type="presOf" srcId="{4024FD36-3BBF-43CC-A1D3-7AE3FEAB7855}" destId="{A5C6AFB2-BF37-4153-B5CB-A55B887CAD48}" srcOrd="0" destOrd="0" presId="urn:microsoft.com/office/officeart/2016/7/layout/RepeatingBendingProcessNew"/>
    <dgm:cxn modelId="{A6B1A61A-620B-4C6E-A2CE-46CCDA0A2534}" type="presOf" srcId="{2DD162E3-A9EA-4C0F-B136-6617C0B26FFD}" destId="{2E082329-AF33-4038-9D50-DE15EB4D477D}" srcOrd="0" destOrd="0" presId="urn:microsoft.com/office/officeart/2016/7/layout/RepeatingBendingProcessNew"/>
    <dgm:cxn modelId="{C474802C-A700-497B-AECD-96BF1E6FA59D}" type="presOf" srcId="{44C67CDA-E16C-4D8F-A3D8-AE713EAEDAE7}" destId="{38B6B8EB-F89C-4BAB-9A2D-D4D3A04E8044}" srcOrd="1" destOrd="0" presId="urn:microsoft.com/office/officeart/2016/7/layout/RepeatingBendingProcessNew"/>
    <dgm:cxn modelId="{EA293840-F2D2-4F43-AC77-E7129F37BA2E}" type="presOf" srcId="{C66C04DD-265A-4FBF-BFDD-FDA4E3900A5B}" destId="{508215B0-255D-4193-BE03-7552AFC63E32}" srcOrd="0" destOrd="0" presId="urn:microsoft.com/office/officeart/2016/7/layout/RepeatingBendingProcessNew"/>
    <dgm:cxn modelId="{DA62F843-5E1E-4EB6-B416-7E973A5EEE07}" type="presOf" srcId="{CCA0540E-E891-43B1-8FCF-A853F2775BD0}" destId="{2C5F4A39-79EC-499F-A814-BD6C924F11F4}" srcOrd="1" destOrd="0" presId="urn:microsoft.com/office/officeart/2016/7/layout/RepeatingBendingProcessNew"/>
    <dgm:cxn modelId="{CB9CD65A-3AE6-433F-9C04-801A00D4B129}" type="presOf" srcId="{73CE8C86-66AA-4F65-91B7-000DF05274DE}" destId="{23C44491-486C-4852-8655-DC0BAFD34ACA}" srcOrd="0" destOrd="0" presId="urn:microsoft.com/office/officeart/2016/7/layout/RepeatingBendingProcessNew"/>
    <dgm:cxn modelId="{B7BB6A8B-1516-4C13-8ECD-5CDCC80712EA}" type="presOf" srcId="{C669A342-9DCE-4136-A2D1-CB2AE2B3546E}" destId="{7703A518-F45B-447A-82A3-B18C205ED341}" srcOrd="0" destOrd="0" presId="urn:microsoft.com/office/officeart/2016/7/layout/RepeatingBendingProcessNew"/>
    <dgm:cxn modelId="{DD8D7C99-223A-478A-8775-6AFC7C2F78FC}" type="presOf" srcId="{FA33FB3C-9798-489B-835B-87511A62C950}" destId="{7167241A-9B93-432D-A62B-2CB2EAC7CC05}" srcOrd="0" destOrd="0" presId="urn:microsoft.com/office/officeart/2016/7/layout/RepeatingBendingProcessNew"/>
    <dgm:cxn modelId="{ED3B05A3-4499-4D55-BC3B-42670B67981F}" srcId="{FA33FB3C-9798-489B-835B-87511A62C950}" destId="{E1D93D9A-6396-462E-8DBF-0A99E69B3B3E}" srcOrd="1" destOrd="0" parTransId="{1FC01090-D850-4C27-B0AF-0B84A93B402D}" sibTransId="{4024FD36-3BBF-43CC-A1D3-7AE3FEAB7855}"/>
    <dgm:cxn modelId="{94A099A3-5FC7-4FB0-94BC-B9836C5FF51E}" type="presOf" srcId="{4024FD36-3BBF-43CC-A1D3-7AE3FEAB7855}" destId="{1ACD41A2-DD5A-4FCD-9DF9-BA49B75F5A4D}" srcOrd="1" destOrd="0" presId="urn:microsoft.com/office/officeart/2016/7/layout/RepeatingBendingProcessNew"/>
    <dgm:cxn modelId="{F4351FC0-9936-495E-AE10-C63C389455C7}" srcId="{FA33FB3C-9798-489B-835B-87511A62C950}" destId="{584A88B2-EF86-488E-94F6-4180F9F5F8E5}" srcOrd="0" destOrd="0" parTransId="{582B9B4E-749F-467F-A8FC-4B923DCE55D1}" sibTransId="{2DD162E3-A9EA-4C0F-B136-6617C0B26FFD}"/>
    <dgm:cxn modelId="{D2A521C7-D5F8-4912-885F-79C559004A8B}" srcId="{FA33FB3C-9798-489B-835B-87511A62C950}" destId="{C669A342-9DCE-4136-A2D1-CB2AE2B3546E}" srcOrd="3" destOrd="0" parTransId="{0AD217C9-E42C-43CA-BD7B-A103705C9559}" sibTransId="{44C67CDA-E16C-4D8F-A3D8-AE713EAEDAE7}"/>
    <dgm:cxn modelId="{BDBDB9D6-A7E9-4910-8CB9-A782ABAE42B7}" type="presOf" srcId="{584A88B2-EF86-488E-94F6-4180F9F5F8E5}" destId="{48984097-B41F-47B8-B7BF-D198DFFB8008}" srcOrd="0" destOrd="0" presId="urn:microsoft.com/office/officeart/2016/7/layout/RepeatingBendingProcessNew"/>
    <dgm:cxn modelId="{9E1DE1DB-F084-4640-9CA0-B090F20CF7B3}" type="presOf" srcId="{2DD162E3-A9EA-4C0F-B136-6617C0B26FFD}" destId="{FFD4307E-6686-4AF8-A1D8-E1215337F7BF}" srcOrd="1" destOrd="0" presId="urn:microsoft.com/office/officeart/2016/7/layout/RepeatingBendingProcessNew"/>
    <dgm:cxn modelId="{43EEE7ED-372D-474E-BFFC-6E717DF92036}" srcId="{FA33FB3C-9798-489B-835B-87511A62C950}" destId="{C66C04DD-265A-4FBF-BFDD-FDA4E3900A5B}" srcOrd="4" destOrd="0" parTransId="{9B1EF20F-92F5-46C4-8EC0-8E2A7D1ED3C2}" sibTransId="{8E5333F2-3CE8-4FAB-B919-E830C161B560}"/>
    <dgm:cxn modelId="{56B8D3FB-39D7-48D4-B833-DFCC84764CEA}" type="presOf" srcId="{CCA0540E-E891-43B1-8FCF-A853F2775BD0}" destId="{39496DB3-AB78-4411-8BC6-FE12C6886796}" srcOrd="0" destOrd="0" presId="urn:microsoft.com/office/officeart/2016/7/layout/RepeatingBendingProcessNew"/>
    <dgm:cxn modelId="{2B3FECFB-5C23-4176-AAC4-57A57A0E2726}" type="presOf" srcId="{E1D93D9A-6396-462E-8DBF-0A99E69B3B3E}" destId="{C1FCE37D-5A51-4FAB-8D30-26C252D1806B}" srcOrd="0" destOrd="0" presId="urn:microsoft.com/office/officeart/2016/7/layout/RepeatingBendingProcessNew"/>
    <dgm:cxn modelId="{585F64FC-947C-4EC4-8CBB-D75030289CD0}" srcId="{FA33FB3C-9798-489B-835B-87511A62C950}" destId="{73CE8C86-66AA-4F65-91B7-000DF05274DE}" srcOrd="2" destOrd="0" parTransId="{FF070E44-8513-4553-9C3C-5B73E9388312}" sibTransId="{CCA0540E-E891-43B1-8FCF-A853F2775BD0}"/>
    <dgm:cxn modelId="{043206DB-8E10-462B-8918-99DCFD2323DA}" type="presParOf" srcId="{7167241A-9B93-432D-A62B-2CB2EAC7CC05}" destId="{48984097-B41F-47B8-B7BF-D198DFFB8008}" srcOrd="0" destOrd="0" presId="urn:microsoft.com/office/officeart/2016/7/layout/RepeatingBendingProcessNew"/>
    <dgm:cxn modelId="{D554704D-314B-41CB-83D1-CE8123E9933F}" type="presParOf" srcId="{7167241A-9B93-432D-A62B-2CB2EAC7CC05}" destId="{2E082329-AF33-4038-9D50-DE15EB4D477D}" srcOrd="1" destOrd="0" presId="urn:microsoft.com/office/officeart/2016/7/layout/RepeatingBendingProcessNew"/>
    <dgm:cxn modelId="{B6AF9D06-5644-4B87-81C9-36857A5334C8}" type="presParOf" srcId="{2E082329-AF33-4038-9D50-DE15EB4D477D}" destId="{FFD4307E-6686-4AF8-A1D8-E1215337F7BF}" srcOrd="0" destOrd="0" presId="urn:microsoft.com/office/officeart/2016/7/layout/RepeatingBendingProcessNew"/>
    <dgm:cxn modelId="{8960A0D4-4458-4DC1-8589-CF77519C739B}" type="presParOf" srcId="{7167241A-9B93-432D-A62B-2CB2EAC7CC05}" destId="{C1FCE37D-5A51-4FAB-8D30-26C252D1806B}" srcOrd="2" destOrd="0" presId="urn:microsoft.com/office/officeart/2016/7/layout/RepeatingBendingProcessNew"/>
    <dgm:cxn modelId="{193B3CF0-81FF-4334-BC1A-C029B8F52171}" type="presParOf" srcId="{7167241A-9B93-432D-A62B-2CB2EAC7CC05}" destId="{A5C6AFB2-BF37-4153-B5CB-A55B887CAD48}" srcOrd="3" destOrd="0" presId="urn:microsoft.com/office/officeart/2016/7/layout/RepeatingBendingProcessNew"/>
    <dgm:cxn modelId="{ED5EAE72-B9B7-4CFB-8920-9FA8F3F996F7}" type="presParOf" srcId="{A5C6AFB2-BF37-4153-B5CB-A55B887CAD48}" destId="{1ACD41A2-DD5A-4FCD-9DF9-BA49B75F5A4D}" srcOrd="0" destOrd="0" presId="urn:microsoft.com/office/officeart/2016/7/layout/RepeatingBendingProcessNew"/>
    <dgm:cxn modelId="{E8F90806-C439-41B6-BF60-DE6100BB8076}" type="presParOf" srcId="{7167241A-9B93-432D-A62B-2CB2EAC7CC05}" destId="{23C44491-486C-4852-8655-DC0BAFD34ACA}" srcOrd="4" destOrd="0" presId="urn:microsoft.com/office/officeart/2016/7/layout/RepeatingBendingProcessNew"/>
    <dgm:cxn modelId="{DE648C1E-27B2-43AA-804E-82FC6E4F4530}" type="presParOf" srcId="{7167241A-9B93-432D-A62B-2CB2EAC7CC05}" destId="{39496DB3-AB78-4411-8BC6-FE12C6886796}" srcOrd="5" destOrd="0" presId="urn:microsoft.com/office/officeart/2016/7/layout/RepeatingBendingProcessNew"/>
    <dgm:cxn modelId="{6B5CBA30-DFD7-4D4E-BB85-03ED83BEF5BA}" type="presParOf" srcId="{39496DB3-AB78-4411-8BC6-FE12C6886796}" destId="{2C5F4A39-79EC-499F-A814-BD6C924F11F4}" srcOrd="0" destOrd="0" presId="urn:microsoft.com/office/officeart/2016/7/layout/RepeatingBendingProcessNew"/>
    <dgm:cxn modelId="{2CF9A97C-7EC0-46EE-AB7E-CBD2BC98C92A}" type="presParOf" srcId="{7167241A-9B93-432D-A62B-2CB2EAC7CC05}" destId="{7703A518-F45B-447A-82A3-B18C205ED341}" srcOrd="6" destOrd="0" presId="urn:microsoft.com/office/officeart/2016/7/layout/RepeatingBendingProcessNew"/>
    <dgm:cxn modelId="{940FF64B-5AA1-4354-B5F1-92F3ED11283F}" type="presParOf" srcId="{7167241A-9B93-432D-A62B-2CB2EAC7CC05}" destId="{5C798BAB-1E04-4A6E-B05A-1A5410FBCE64}" srcOrd="7" destOrd="0" presId="urn:microsoft.com/office/officeart/2016/7/layout/RepeatingBendingProcessNew"/>
    <dgm:cxn modelId="{9C85B0F4-49C9-4A5B-835E-EC4B7B68843F}" type="presParOf" srcId="{5C798BAB-1E04-4A6E-B05A-1A5410FBCE64}" destId="{38B6B8EB-F89C-4BAB-9A2D-D4D3A04E8044}" srcOrd="0" destOrd="0" presId="urn:microsoft.com/office/officeart/2016/7/layout/RepeatingBendingProcessNew"/>
    <dgm:cxn modelId="{FB38E509-0838-4504-BD51-25DDA0843B55}" type="presParOf" srcId="{7167241A-9B93-432D-A62B-2CB2EAC7CC05}" destId="{508215B0-255D-4193-BE03-7552AFC63E32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13655-F30C-47A3-B8BE-098A04E283F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D098D2-D259-4E3D-9D6F-574F185B2928}">
      <dgm:prSet/>
      <dgm:spPr/>
      <dgm:t>
        <a:bodyPr/>
        <a:lstStyle/>
        <a:p>
          <a:pPr>
            <a:defRPr cap="all"/>
          </a:pPr>
          <a:r>
            <a:rPr lang="en-US" b="0" i="0" baseline="0"/>
            <a:t>Scheduling airline crews</a:t>
          </a:r>
          <a:endParaRPr lang="en-US"/>
        </a:p>
      </dgm:t>
    </dgm:pt>
    <dgm:pt modelId="{B1718B2A-250E-43D0-8C0C-FFD0FCE607ED}" type="parTrans" cxnId="{CB50A4BC-DCD7-45CC-84C0-1F22D8BB10A4}">
      <dgm:prSet/>
      <dgm:spPr/>
      <dgm:t>
        <a:bodyPr/>
        <a:lstStyle/>
        <a:p>
          <a:endParaRPr lang="en-US"/>
        </a:p>
      </dgm:t>
    </dgm:pt>
    <dgm:pt modelId="{873F182E-47BA-4A38-A612-EFD1484709B5}" type="sibTrans" cxnId="{CB50A4BC-DCD7-45CC-84C0-1F22D8BB10A4}">
      <dgm:prSet/>
      <dgm:spPr/>
      <dgm:t>
        <a:bodyPr/>
        <a:lstStyle/>
        <a:p>
          <a:endParaRPr lang="en-US"/>
        </a:p>
      </dgm:t>
    </dgm:pt>
    <dgm:pt modelId="{8EC4CB50-A9E1-48EA-B45C-A28C55E0A7A3}">
      <dgm:prSet/>
      <dgm:spPr/>
      <dgm:t>
        <a:bodyPr/>
        <a:lstStyle/>
        <a:p>
          <a:pPr>
            <a:defRPr cap="all"/>
          </a:pPr>
          <a:r>
            <a:rPr lang="en-US" b="0" i="0" baseline="0"/>
            <a:t>Tuning hyperparameters in ML</a:t>
          </a:r>
          <a:endParaRPr lang="en-US"/>
        </a:p>
      </dgm:t>
    </dgm:pt>
    <dgm:pt modelId="{CFCD4816-172C-4A0B-904E-C803D05A77D4}" type="parTrans" cxnId="{4019D782-1093-4CA5-9FD8-A1CB4A101C64}">
      <dgm:prSet/>
      <dgm:spPr/>
      <dgm:t>
        <a:bodyPr/>
        <a:lstStyle/>
        <a:p>
          <a:endParaRPr lang="en-US"/>
        </a:p>
      </dgm:t>
    </dgm:pt>
    <dgm:pt modelId="{EE995B25-3286-4828-BCC3-1860743CE5B3}" type="sibTrans" cxnId="{4019D782-1093-4CA5-9FD8-A1CB4A101C64}">
      <dgm:prSet/>
      <dgm:spPr/>
      <dgm:t>
        <a:bodyPr/>
        <a:lstStyle/>
        <a:p>
          <a:endParaRPr lang="en-US"/>
        </a:p>
      </dgm:t>
    </dgm:pt>
    <dgm:pt modelId="{7CDB997E-78CE-4967-9F42-A99570C35E98}">
      <dgm:prSet/>
      <dgm:spPr/>
      <dgm:t>
        <a:bodyPr/>
        <a:lstStyle/>
        <a:p>
          <a:pPr>
            <a:defRPr cap="all"/>
          </a:pPr>
          <a:r>
            <a:rPr lang="en-US" b="0" i="0" baseline="0"/>
            <a:t>Designing antennas (NASA example!)</a:t>
          </a:r>
          <a:endParaRPr lang="en-US"/>
        </a:p>
      </dgm:t>
    </dgm:pt>
    <dgm:pt modelId="{47E72C88-76B4-43A6-8F56-928E07BF1519}" type="parTrans" cxnId="{86147390-96C2-4FBF-8237-1A8D0FA0DEA0}">
      <dgm:prSet/>
      <dgm:spPr/>
      <dgm:t>
        <a:bodyPr/>
        <a:lstStyle/>
        <a:p>
          <a:endParaRPr lang="en-US"/>
        </a:p>
      </dgm:t>
    </dgm:pt>
    <dgm:pt modelId="{C1546527-42C7-4687-BDC9-801AC1C0C9AD}" type="sibTrans" cxnId="{86147390-96C2-4FBF-8237-1A8D0FA0DEA0}">
      <dgm:prSet/>
      <dgm:spPr/>
      <dgm:t>
        <a:bodyPr/>
        <a:lstStyle/>
        <a:p>
          <a:endParaRPr lang="en-US"/>
        </a:p>
      </dgm:t>
    </dgm:pt>
    <dgm:pt modelId="{DF817BA0-28EF-4A88-93E8-0A28B13CB003}">
      <dgm:prSet/>
      <dgm:spPr/>
      <dgm:t>
        <a:bodyPr/>
        <a:lstStyle/>
        <a:p>
          <a:pPr>
            <a:defRPr cap="all"/>
          </a:pPr>
          <a:r>
            <a:rPr lang="en-US" b="0" i="0" baseline="0"/>
            <a:t>Portfolio optimization</a:t>
          </a:r>
          <a:endParaRPr lang="en-US"/>
        </a:p>
      </dgm:t>
    </dgm:pt>
    <dgm:pt modelId="{ABFBBFC0-92E7-46FE-BE82-53DCAA829AC3}" type="parTrans" cxnId="{99453DCA-A832-42A0-B692-B6FB6CAEF646}">
      <dgm:prSet/>
      <dgm:spPr/>
      <dgm:t>
        <a:bodyPr/>
        <a:lstStyle/>
        <a:p>
          <a:endParaRPr lang="en-US"/>
        </a:p>
      </dgm:t>
    </dgm:pt>
    <dgm:pt modelId="{F97A9270-8065-43C7-819D-D9264B8D0356}" type="sibTrans" cxnId="{99453DCA-A832-42A0-B692-B6FB6CAEF646}">
      <dgm:prSet/>
      <dgm:spPr/>
      <dgm:t>
        <a:bodyPr/>
        <a:lstStyle/>
        <a:p>
          <a:endParaRPr lang="en-US"/>
        </a:p>
      </dgm:t>
    </dgm:pt>
    <dgm:pt modelId="{8F676425-B224-40B7-A39C-6BAB3EEAF325}" type="pres">
      <dgm:prSet presAssocID="{8B613655-F30C-47A3-B8BE-098A04E283F7}" presName="root" presStyleCnt="0">
        <dgm:presLayoutVars>
          <dgm:dir/>
          <dgm:resizeHandles val="exact"/>
        </dgm:presLayoutVars>
      </dgm:prSet>
      <dgm:spPr/>
    </dgm:pt>
    <dgm:pt modelId="{1ED30FE4-9D93-46BD-9F7E-7AC4FF3BA618}" type="pres">
      <dgm:prSet presAssocID="{B9D098D2-D259-4E3D-9D6F-574F185B2928}" presName="compNode" presStyleCnt="0"/>
      <dgm:spPr/>
    </dgm:pt>
    <dgm:pt modelId="{1F8991DD-F1C4-4B7A-88D1-69A1E512957A}" type="pres">
      <dgm:prSet presAssocID="{B9D098D2-D259-4E3D-9D6F-574F185B2928}" presName="iconBgRect" presStyleLbl="bgShp" presStyleIdx="0" presStyleCnt="4"/>
      <dgm:spPr/>
    </dgm:pt>
    <dgm:pt modelId="{6A56A222-D761-4F54-B3EE-79C88C2C7546}" type="pres">
      <dgm:prSet presAssocID="{B9D098D2-D259-4E3D-9D6F-574F185B29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B2ADDE81-4E5B-4330-9A73-5A9EF066D274}" type="pres">
      <dgm:prSet presAssocID="{B9D098D2-D259-4E3D-9D6F-574F185B2928}" presName="spaceRect" presStyleCnt="0"/>
      <dgm:spPr/>
    </dgm:pt>
    <dgm:pt modelId="{B3710FD7-CCB7-4A9E-A45D-F00EB282756C}" type="pres">
      <dgm:prSet presAssocID="{B9D098D2-D259-4E3D-9D6F-574F185B2928}" presName="textRect" presStyleLbl="revTx" presStyleIdx="0" presStyleCnt="4">
        <dgm:presLayoutVars>
          <dgm:chMax val="1"/>
          <dgm:chPref val="1"/>
        </dgm:presLayoutVars>
      </dgm:prSet>
      <dgm:spPr/>
    </dgm:pt>
    <dgm:pt modelId="{52D2F9FF-0BF9-43D7-82AF-838CABBC5F62}" type="pres">
      <dgm:prSet presAssocID="{873F182E-47BA-4A38-A612-EFD1484709B5}" presName="sibTrans" presStyleCnt="0"/>
      <dgm:spPr/>
    </dgm:pt>
    <dgm:pt modelId="{746618C3-CDEB-498C-8A40-DC934F6CCA46}" type="pres">
      <dgm:prSet presAssocID="{8EC4CB50-A9E1-48EA-B45C-A28C55E0A7A3}" presName="compNode" presStyleCnt="0"/>
      <dgm:spPr/>
    </dgm:pt>
    <dgm:pt modelId="{6B750905-2AC6-40B9-9026-75C546DEBB9A}" type="pres">
      <dgm:prSet presAssocID="{8EC4CB50-A9E1-48EA-B45C-A28C55E0A7A3}" presName="iconBgRect" presStyleLbl="bgShp" presStyleIdx="1" presStyleCnt="4"/>
      <dgm:spPr/>
    </dgm:pt>
    <dgm:pt modelId="{7D6FE317-A30F-480A-9202-9950649358DA}" type="pres">
      <dgm:prSet presAssocID="{8EC4CB50-A9E1-48EA-B45C-A28C55E0A7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38449A8-5EEE-4C08-A3B9-01329C47C96F}" type="pres">
      <dgm:prSet presAssocID="{8EC4CB50-A9E1-48EA-B45C-A28C55E0A7A3}" presName="spaceRect" presStyleCnt="0"/>
      <dgm:spPr/>
    </dgm:pt>
    <dgm:pt modelId="{F39B6ABD-9E5D-47C7-9586-C1C557CF71C8}" type="pres">
      <dgm:prSet presAssocID="{8EC4CB50-A9E1-48EA-B45C-A28C55E0A7A3}" presName="textRect" presStyleLbl="revTx" presStyleIdx="1" presStyleCnt="4">
        <dgm:presLayoutVars>
          <dgm:chMax val="1"/>
          <dgm:chPref val="1"/>
        </dgm:presLayoutVars>
      </dgm:prSet>
      <dgm:spPr/>
    </dgm:pt>
    <dgm:pt modelId="{57C38C23-7996-44A0-84F8-CD05D812ADCF}" type="pres">
      <dgm:prSet presAssocID="{EE995B25-3286-4828-BCC3-1860743CE5B3}" presName="sibTrans" presStyleCnt="0"/>
      <dgm:spPr/>
    </dgm:pt>
    <dgm:pt modelId="{B9A9E73B-C878-4377-8292-EA340E472F3C}" type="pres">
      <dgm:prSet presAssocID="{7CDB997E-78CE-4967-9F42-A99570C35E98}" presName="compNode" presStyleCnt="0"/>
      <dgm:spPr/>
    </dgm:pt>
    <dgm:pt modelId="{074DF1A5-4FB1-48B6-9942-4FC9E10F5495}" type="pres">
      <dgm:prSet presAssocID="{7CDB997E-78CE-4967-9F42-A99570C35E98}" presName="iconBgRect" presStyleLbl="bgShp" presStyleIdx="2" presStyleCnt="4"/>
      <dgm:spPr/>
    </dgm:pt>
    <dgm:pt modelId="{7066FD14-CAF2-44FD-B484-FCC4C2FE15FE}" type="pres">
      <dgm:prSet presAssocID="{7CDB997E-78CE-4967-9F42-A99570C35E9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95FA8CB5-C891-4588-A6D4-CD739120DD2F}" type="pres">
      <dgm:prSet presAssocID="{7CDB997E-78CE-4967-9F42-A99570C35E98}" presName="spaceRect" presStyleCnt="0"/>
      <dgm:spPr/>
    </dgm:pt>
    <dgm:pt modelId="{FEA75536-0FEE-459D-81F0-615AAA1377EE}" type="pres">
      <dgm:prSet presAssocID="{7CDB997E-78CE-4967-9F42-A99570C35E98}" presName="textRect" presStyleLbl="revTx" presStyleIdx="2" presStyleCnt="4">
        <dgm:presLayoutVars>
          <dgm:chMax val="1"/>
          <dgm:chPref val="1"/>
        </dgm:presLayoutVars>
      </dgm:prSet>
      <dgm:spPr/>
    </dgm:pt>
    <dgm:pt modelId="{221255F6-D983-428A-92B8-373B2336B74C}" type="pres">
      <dgm:prSet presAssocID="{C1546527-42C7-4687-BDC9-801AC1C0C9AD}" presName="sibTrans" presStyleCnt="0"/>
      <dgm:spPr/>
    </dgm:pt>
    <dgm:pt modelId="{369AA0D7-55AD-48D3-A64A-A88D9DF84674}" type="pres">
      <dgm:prSet presAssocID="{DF817BA0-28EF-4A88-93E8-0A28B13CB003}" presName="compNode" presStyleCnt="0"/>
      <dgm:spPr/>
    </dgm:pt>
    <dgm:pt modelId="{0051C34F-0C30-43B7-81FC-F74BC04022EF}" type="pres">
      <dgm:prSet presAssocID="{DF817BA0-28EF-4A88-93E8-0A28B13CB003}" presName="iconBgRect" presStyleLbl="bgShp" presStyleIdx="3" presStyleCnt="4"/>
      <dgm:spPr/>
    </dgm:pt>
    <dgm:pt modelId="{A7A0171E-3168-4861-8686-886EFAF99E74}" type="pres">
      <dgm:prSet presAssocID="{DF817BA0-28EF-4A88-93E8-0A28B13CB00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35448A7-1ED4-49F3-BC6D-B3B4ED3E9D31}" type="pres">
      <dgm:prSet presAssocID="{DF817BA0-28EF-4A88-93E8-0A28B13CB003}" presName="spaceRect" presStyleCnt="0"/>
      <dgm:spPr/>
    </dgm:pt>
    <dgm:pt modelId="{C4DF2797-C459-4159-8450-6102A9E39541}" type="pres">
      <dgm:prSet presAssocID="{DF817BA0-28EF-4A88-93E8-0A28B13CB00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F115A22-7B48-4D21-B815-1FE1E5B6A910}" type="presOf" srcId="{8EC4CB50-A9E1-48EA-B45C-A28C55E0A7A3}" destId="{F39B6ABD-9E5D-47C7-9586-C1C557CF71C8}" srcOrd="0" destOrd="0" presId="urn:microsoft.com/office/officeart/2018/5/layout/IconCircleLabelList"/>
    <dgm:cxn modelId="{E0BDFD3C-11E6-425F-B0DB-CEAEDACB81F3}" type="presOf" srcId="{8B613655-F30C-47A3-B8BE-098A04E283F7}" destId="{8F676425-B224-40B7-A39C-6BAB3EEAF325}" srcOrd="0" destOrd="0" presId="urn:microsoft.com/office/officeart/2018/5/layout/IconCircleLabelList"/>
    <dgm:cxn modelId="{ADE2DF6D-5927-49F3-881F-5D0A2A3F55C4}" type="presOf" srcId="{7CDB997E-78CE-4967-9F42-A99570C35E98}" destId="{FEA75536-0FEE-459D-81F0-615AAA1377EE}" srcOrd="0" destOrd="0" presId="urn:microsoft.com/office/officeart/2018/5/layout/IconCircleLabelList"/>
    <dgm:cxn modelId="{E188EA72-9E1D-434C-BD6C-C299D99CD733}" type="presOf" srcId="{B9D098D2-D259-4E3D-9D6F-574F185B2928}" destId="{B3710FD7-CCB7-4A9E-A45D-F00EB282756C}" srcOrd="0" destOrd="0" presId="urn:microsoft.com/office/officeart/2018/5/layout/IconCircleLabelList"/>
    <dgm:cxn modelId="{4019D782-1093-4CA5-9FD8-A1CB4A101C64}" srcId="{8B613655-F30C-47A3-B8BE-098A04E283F7}" destId="{8EC4CB50-A9E1-48EA-B45C-A28C55E0A7A3}" srcOrd="1" destOrd="0" parTransId="{CFCD4816-172C-4A0B-904E-C803D05A77D4}" sibTransId="{EE995B25-3286-4828-BCC3-1860743CE5B3}"/>
    <dgm:cxn modelId="{86147390-96C2-4FBF-8237-1A8D0FA0DEA0}" srcId="{8B613655-F30C-47A3-B8BE-098A04E283F7}" destId="{7CDB997E-78CE-4967-9F42-A99570C35E98}" srcOrd="2" destOrd="0" parTransId="{47E72C88-76B4-43A6-8F56-928E07BF1519}" sibTransId="{C1546527-42C7-4687-BDC9-801AC1C0C9AD}"/>
    <dgm:cxn modelId="{CB50A4BC-DCD7-45CC-84C0-1F22D8BB10A4}" srcId="{8B613655-F30C-47A3-B8BE-098A04E283F7}" destId="{B9D098D2-D259-4E3D-9D6F-574F185B2928}" srcOrd="0" destOrd="0" parTransId="{B1718B2A-250E-43D0-8C0C-FFD0FCE607ED}" sibTransId="{873F182E-47BA-4A38-A612-EFD1484709B5}"/>
    <dgm:cxn modelId="{99453DCA-A832-42A0-B692-B6FB6CAEF646}" srcId="{8B613655-F30C-47A3-B8BE-098A04E283F7}" destId="{DF817BA0-28EF-4A88-93E8-0A28B13CB003}" srcOrd="3" destOrd="0" parTransId="{ABFBBFC0-92E7-46FE-BE82-53DCAA829AC3}" sibTransId="{F97A9270-8065-43C7-819D-D9264B8D0356}"/>
    <dgm:cxn modelId="{EB7833DA-DA4D-4043-9720-A49DB6E06847}" type="presOf" srcId="{DF817BA0-28EF-4A88-93E8-0A28B13CB003}" destId="{C4DF2797-C459-4159-8450-6102A9E39541}" srcOrd="0" destOrd="0" presId="urn:microsoft.com/office/officeart/2018/5/layout/IconCircleLabelList"/>
    <dgm:cxn modelId="{B80072BC-CB81-4E55-91FF-BEF6048DCFEE}" type="presParOf" srcId="{8F676425-B224-40B7-A39C-6BAB3EEAF325}" destId="{1ED30FE4-9D93-46BD-9F7E-7AC4FF3BA618}" srcOrd="0" destOrd="0" presId="urn:microsoft.com/office/officeart/2018/5/layout/IconCircleLabelList"/>
    <dgm:cxn modelId="{5C0A1765-BFDE-4D96-A383-0C983E562B08}" type="presParOf" srcId="{1ED30FE4-9D93-46BD-9F7E-7AC4FF3BA618}" destId="{1F8991DD-F1C4-4B7A-88D1-69A1E512957A}" srcOrd="0" destOrd="0" presId="urn:microsoft.com/office/officeart/2018/5/layout/IconCircleLabelList"/>
    <dgm:cxn modelId="{D0D8A6FD-463F-4D54-B8E5-58D752933C05}" type="presParOf" srcId="{1ED30FE4-9D93-46BD-9F7E-7AC4FF3BA618}" destId="{6A56A222-D761-4F54-B3EE-79C88C2C7546}" srcOrd="1" destOrd="0" presId="urn:microsoft.com/office/officeart/2018/5/layout/IconCircleLabelList"/>
    <dgm:cxn modelId="{BD6B0F25-E30F-49AE-9D58-3EE164BA5BCB}" type="presParOf" srcId="{1ED30FE4-9D93-46BD-9F7E-7AC4FF3BA618}" destId="{B2ADDE81-4E5B-4330-9A73-5A9EF066D274}" srcOrd="2" destOrd="0" presId="urn:microsoft.com/office/officeart/2018/5/layout/IconCircleLabelList"/>
    <dgm:cxn modelId="{4B2A9923-F606-4792-AD30-82DFEC8B957D}" type="presParOf" srcId="{1ED30FE4-9D93-46BD-9F7E-7AC4FF3BA618}" destId="{B3710FD7-CCB7-4A9E-A45D-F00EB282756C}" srcOrd="3" destOrd="0" presId="urn:microsoft.com/office/officeart/2018/5/layout/IconCircleLabelList"/>
    <dgm:cxn modelId="{E5D0C24E-6B98-4A3E-B830-3EA6967123E2}" type="presParOf" srcId="{8F676425-B224-40B7-A39C-6BAB3EEAF325}" destId="{52D2F9FF-0BF9-43D7-82AF-838CABBC5F62}" srcOrd="1" destOrd="0" presId="urn:microsoft.com/office/officeart/2018/5/layout/IconCircleLabelList"/>
    <dgm:cxn modelId="{0E1BA694-F2DC-4D87-9187-6640BC6AD460}" type="presParOf" srcId="{8F676425-B224-40B7-A39C-6BAB3EEAF325}" destId="{746618C3-CDEB-498C-8A40-DC934F6CCA46}" srcOrd="2" destOrd="0" presId="urn:microsoft.com/office/officeart/2018/5/layout/IconCircleLabelList"/>
    <dgm:cxn modelId="{15B38058-16C2-49C7-9CE2-E615634B3024}" type="presParOf" srcId="{746618C3-CDEB-498C-8A40-DC934F6CCA46}" destId="{6B750905-2AC6-40B9-9026-75C546DEBB9A}" srcOrd="0" destOrd="0" presId="urn:microsoft.com/office/officeart/2018/5/layout/IconCircleLabelList"/>
    <dgm:cxn modelId="{F11176BE-D961-4674-8F09-CF016C3DE6B6}" type="presParOf" srcId="{746618C3-CDEB-498C-8A40-DC934F6CCA46}" destId="{7D6FE317-A30F-480A-9202-9950649358DA}" srcOrd="1" destOrd="0" presId="urn:microsoft.com/office/officeart/2018/5/layout/IconCircleLabelList"/>
    <dgm:cxn modelId="{E6886862-B9DF-492A-8747-0901D4FE1421}" type="presParOf" srcId="{746618C3-CDEB-498C-8A40-DC934F6CCA46}" destId="{538449A8-5EEE-4C08-A3B9-01329C47C96F}" srcOrd="2" destOrd="0" presId="urn:microsoft.com/office/officeart/2018/5/layout/IconCircleLabelList"/>
    <dgm:cxn modelId="{5E0297E3-540F-45D6-936B-CF440D0BC2EE}" type="presParOf" srcId="{746618C3-CDEB-498C-8A40-DC934F6CCA46}" destId="{F39B6ABD-9E5D-47C7-9586-C1C557CF71C8}" srcOrd="3" destOrd="0" presId="urn:microsoft.com/office/officeart/2018/5/layout/IconCircleLabelList"/>
    <dgm:cxn modelId="{32A46BD1-13BA-49AB-B4D6-756CF428F1BF}" type="presParOf" srcId="{8F676425-B224-40B7-A39C-6BAB3EEAF325}" destId="{57C38C23-7996-44A0-84F8-CD05D812ADCF}" srcOrd="3" destOrd="0" presId="urn:microsoft.com/office/officeart/2018/5/layout/IconCircleLabelList"/>
    <dgm:cxn modelId="{EE6D1059-A27C-4877-9BC1-1E2DC3FA31CE}" type="presParOf" srcId="{8F676425-B224-40B7-A39C-6BAB3EEAF325}" destId="{B9A9E73B-C878-4377-8292-EA340E472F3C}" srcOrd="4" destOrd="0" presId="urn:microsoft.com/office/officeart/2018/5/layout/IconCircleLabelList"/>
    <dgm:cxn modelId="{376B0C16-7A9C-4BBA-8667-7BB69BEEF89F}" type="presParOf" srcId="{B9A9E73B-C878-4377-8292-EA340E472F3C}" destId="{074DF1A5-4FB1-48B6-9942-4FC9E10F5495}" srcOrd="0" destOrd="0" presId="urn:microsoft.com/office/officeart/2018/5/layout/IconCircleLabelList"/>
    <dgm:cxn modelId="{B984D6E8-6961-4C17-8571-4C367664F97A}" type="presParOf" srcId="{B9A9E73B-C878-4377-8292-EA340E472F3C}" destId="{7066FD14-CAF2-44FD-B484-FCC4C2FE15FE}" srcOrd="1" destOrd="0" presId="urn:microsoft.com/office/officeart/2018/5/layout/IconCircleLabelList"/>
    <dgm:cxn modelId="{FD751BBE-E01A-4AD2-BA40-30DAEE001900}" type="presParOf" srcId="{B9A9E73B-C878-4377-8292-EA340E472F3C}" destId="{95FA8CB5-C891-4588-A6D4-CD739120DD2F}" srcOrd="2" destOrd="0" presId="urn:microsoft.com/office/officeart/2018/5/layout/IconCircleLabelList"/>
    <dgm:cxn modelId="{2B7D2471-1321-432C-B313-3E01C561AD35}" type="presParOf" srcId="{B9A9E73B-C878-4377-8292-EA340E472F3C}" destId="{FEA75536-0FEE-459D-81F0-615AAA1377EE}" srcOrd="3" destOrd="0" presId="urn:microsoft.com/office/officeart/2018/5/layout/IconCircleLabelList"/>
    <dgm:cxn modelId="{F19F1422-EB4F-4893-BF0D-770810540EF8}" type="presParOf" srcId="{8F676425-B224-40B7-A39C-6BAB3EEAF325}" destId="{221255F6-D983-428A-92B8-373B2336B74C}" srcOrd="5" destOrd="0" presId="urn:microsoft.com/office/officeart/2018/5/layout/IconCircleLabelList"/>
    <dgm:cxn modelId="{0EB1D1D3-EB8C-4F7C-BFEA-FD3F9B9004D4}" type="presParOf" srcId="{8F676425-B224-40B7-A39C-6BAB3EEAF325}" destId="{369AA0D7-55AD-48D3-A64A-A88D9DF84674}" srcOrd="6" destOrd="0" presId="urn:microsoft.com/office/officeart/2018/5/layout/IconCircleLabelList"/>
    <dgm:cxn modelId="{0077CC77-ED8F-41DC-81EE-AFB7474D91A9}" type="presParOf" srcId="{369AA0D7-55AD-48D3-A64A-A88D9DF84674}" destId="{0051C34F-0C30-43B7-81FC-F74BC04022EF}" srcOrd="0" destOrd="0" presId="urn:microsoft.com/office/officeart/2018/5/layout/IconCircleLabelList"/>
    <dgm:cxn modelId="{E5963D80-E2E3-4B9E-8B45-3F6C7A41B418}" type="presParOf" srcId="{369AA0D7-55AD-48D3-A64A-A88D9DF84674}" destId="{A7A0171E-3168-4861-8686-886EFAF99E74}" srcOrd="1" destOrd="0" presId="urn:microsoft.com/office/officeart/2018/5/layout/IconCircleLabelList"/>
    <dgm:cxn modelId="{130116C7-327D-487A-844A-662CEC77C6BD}" type="presParOf" srcId="{369AA0D7-55AD-48D3-A64A-A88D9DF84674}" destId="{435448A7-1ED4-49F3-BC6D-B3B4ED3E9D31}" srcOrd="2" destOrd="0" presId="urn:microsoft.com/office/officeart/2018/5/layout/IconCircleLabelList"/>
    <dgm:cxn modelId="{D7283021-3DB7-4829-A77F-37370D278D46}" type="presParOf" srcId="{369AA0D7-55AD-48D3-A64A-A88D9DF84674}" destId="{C4DF2797-C459-4159-8450-6102A9E395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D88B4B-E91C-4707-BFE1-0A9918A39C4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380F17-0DFF-47EF-AF73-70EF4519DD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Supervised Learning</a:t>
          </a:r>
        </a:p>
      </dgm:t>
    </dgm:pt>
    <dgm:pt modelId="{5BDB38A7-4C2B-4AD7-991D-7AD5298F374F}" type="parTrans" cxnId="{A17C9548-D5A4-4439-9C1F-0D1EED22748D}">
      <dgm:prSet/>
      <dgm:spPr/>
      <dgm:t>
        <a:bodyPr/>
        <a:lstStyle/>
        <a:p>
          <a:endParaRPr lang="en-US"/>
        </a:p>
      </dgm:t>
    </dgm:pt>
    <dgm:pt modelId="{A77CABA5-342B-4B37-9ADB-40654FC088CE}" type="sibTrans" cxnId="{A17C9548-D5A4-4439-9C1F-0D1EED22748D}">
      <dgm:prSet/>
      <dgm:spPr/>
      <dgm:t>
        <a:bodyPr/>
        <a:lstStyle/>
        <a:p>
          <a:endParaRPr lang="en-US"/>
        </a:p>
      </dgm:t>
    </dgm:pt>
    <dgm:pt modelId="{FE67792D-1BEF-40AB-A03B-5F6666B8B3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Unsupervised Learning</a:t>
          </a:r>
        </a:p>
      </dgm:t>
    </dgm:pt>
    <dgm:pt modelId="{C4F2EC7D-03FD-4B6C-BC18-BCEC3A97E1EC}" type="parTrans" cxnId="{10000F16-513E-45DB-90FD-D5150265FCBD}">
      <dgm:prSet/>
      <dgm:spPr/>
      <dgm:t>
        <a:bodyPr/>
        <a:lstStyle/>
        <a:p>
          <a:endParaRPr lang="en-US"/>
        </a:p>
      </dgm:t>
    </dgm:pt>
    <dgm:pt modelId="{80B0BD74-98DF-4191-8472-8A666E624664}" type="sibTrans" cxnId="{10000F16-513E-45DB-90FD-D5150265FCBD}">
      <dgm:prSet/>
      <dgm:spPr/>
      <dgm:t>
        <a:bodyPr/>
        <a:lstStyle/>
        <a:p>
          <a:endParaRPr lang="en-US"/>
        </a:p>
      </dgm:t>
    </dgm:pt>
    <dgm:pt modelId="{55283D0B-17E1-423E-9D69-0C81681570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Semi-Supervised Learning</a:t>
          </a:r>
        </a:p>
      </dgm:t>
    </dgm:pt>
    <dgm:pt modelId="{860B660E-B751-49D5-ABD2-79F99E735AE0}" type="parTrans" cxnId="{56CD8B96-C38A-42F8-A298-F736B834687C}">
      <dgm:prSet/>
      <dgm:spPr/>
      <dgm:t>
        <a:bodyPr/>
        <a:lstStyle/>
        <a:p>
          <a:endParaRPr lang="en-US"/>
        </a:p>
      </dgm:t>
    </dgm:pt>
    <dgm:pt modelId="{FE87E451-9DCE-472F-BC26-AC20293566EC}" type="sibTrans" cxnId="{56CD8B96-C38A-42F8-A298-F736B834687C}">
      <dgm:prSet/>
      <dgm:spPr/>
      <dgm:t>
        <a:bodyPr/>
        <a:lstStyle/>
        <a:p>
          <a:endParaRPr lang="en-US"/>
        </a:p>
      </dgm:t>
    </dgm:pt>
    <dgm:pt modelId="{23A343CB-F599-4BF3-8D89-FDB68489AB3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Reinforcement Learning</a:t>
          </a:r>
        </a:p>
      </dgm:t>
    </dgm:pt>
    <dgm:pt modelId="{7002B7EB-B75C-4BC5-9E5A-C5BD96D04BE1}" type="parTrans" cxnId="{2FD20ED9-C88E-4645-9064-15B664C58FA4}">
      <dgm:prSet/>
      <dgm:spPr/>
      <dgm:t>
        <a:bodyPr/>
        <a:lstStyle/>
        <a:p>
          <a:endParaRPr lang="en-US"/>
        </a:p>
      </dgm:t>
    </dgm:pt>
    <dgm:pt modelId="{8F1E925F-926C-47DE-B21D-2CA3F2C1B8E1}" type="sibTrans" cxnId="{2FD20ED9-C88E-4645-9064-15B664C58FA4}">
      <dgm:prSet/>
      <dgm:spPr/>
      <dgm:t>
        <a:bodyPr/>
        <a:lstStyle/>
        <a:p>
          <a:endParaRPr lang="en-US"/>
        </a:p>
      </dgm:t>
    </dgm:pt>
    <dgm:pt modelId="{16101AA6-9277-46D2-B503-2C7C9B3A12C7}" type="pres">
      <dgm:prSet presAssocID="{FDD88B4B-E91C-4707-BFE1-0A9918A39C42}" presName="root" presStyleCnt="0">
        <dgm:presLayoutVars>
          <dgm:dir/>
          <dgm:resizeHandles val="exact"/>
        </dgm:presLayoutVars>
      </dgm:prSet>
      <dgm:spPr/>
    </dgm:pt>
    <dgm:pt modelId="{2B93A9DA-A42A-44A0-B241-9D636944BEE5}" type="pres">
      <dgm:prSet presAssocID="{85380F17-0DFF-47EF-AF73-70EF4519DD5F}" presName="compNode" presStyleCnt="0"/>
      <dgm:spPr/>
    </dgm:pt>
    <dgm:pt modelId="{9DD243C8-ABD1-447C-B0C6-4D352FA7B6E5}" type="pres">
      <dgm:prSet presAssocID="{85380F17-0DFF-47EF-AF73-70EF4519DD5F}" presName="iconBgRect" presStyleLbl="bgShp" presStyleIdx="0" presStyleCnt="4"/>
      <dgm:spPr/>
    </dgm:pt>
    <dgm:pt modelId="{AE7B5A7D-4A43-4C82-9FA9-E47557327DE2}" type="pres">
      <dgm:prSet presAssocID="{85380F17-0DFF-47EF-AF73-70EF4519DD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755452-FC52-44C9-83A4-A227E9A80C07}" type="pres">
      <dgm:prSet presAssocID="{85380F17-0DFF-47EF-AF73-70EF4519DD5F}" presName="spaceRect" presStyleCnt="0"/>
      <dgm:spPr/>
    </dgm:pt>
    <dgm:pt modelId="{BCB710CA-C2D0-4712-A8E2-6D199594BEDA}" type="pres">
      <dgm:prSet presAssocID="{85380F17-0DFF-47EF-AF73-70EF4519DD5F}" presName="textRect" presStyleLbl="revTx" presStyleIdx="0" presStyleCnt="4">
        <dgm:presLayoutVars>
          <dgm:chMax val="1"/>
          <dgm:chPref val="1"/>
        </dgm:presLayoutVars>
      </dgm:prSet>
      <dgm:spPr/>
    </dgm:pt>
    <dgm:pt modelId="{C1338B98-CC0F-434B-AA1D-FF3A2AB8FAF7}" type="pres">
      <dgm:prSet presAssocID="{A77CABA5-342B-4B37-9ADB-40654FC088CE}" presName="sibTrans" presStyleCnt="0"/>
      <dgm:spPr/>
    </dgm:pt>
    <dgm:pt modelId="{F8B2317E-4598-4A91-9B36-80507BD84ED0}" type="pres">
      <dgm:prSet presAssocID="{FE67792D-1BEF-40AB-A03B-5F6666B8B302}" presName="compNode" presStyleCnt="0"/>
      <dgm:spPr/>
    </dgm:pt>
    <dgm:pt modelId="{C426BEB4-5909-4F8F-B733-9AE3E416DEDB}" type="pres">
      <dgm:prSet presAssocID="{FE67792D-1BEF-40AB-A03B-5F6666B8B302}" presName="iconBgRect" presStyleLbl="bgShp" presStyleIdx="1" presStyleCnt="4"/>
      <dgm:spPr/>
    </dgm:pt>
    <dgm:pt modelId="{9D50CD2B-076B-4026-957B-CC11E0C6DA34}" type="pres">
      <dgm:prSet presAssocID="{FE67792D-1BEF-40AB-A03B-5F6666B8B3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1D1F65C-C8F6-4798-842E-A2E55DD467B9}" type="pres">
      <dgm:prSet presAssocID="{FE67792D-1BEF-40AB-A03B-5F6666B8B302}" presName="spaceRect" presStyleCnt="0"/>
      <dgm:spPr/>
    </dgm:pt>
    <dgm:pt modelId="{59DCA585-6D5B-45CA-9CED-1ED66FB3CBB4}" type="pres">
      <dgm:prSet presAssocID="{FE67792D-1BEF-40AB-A03B-5F6666B8B302}" presName="textRect" presStyleLbl="revTx" presStyleIdx="1" presStyleCnt="4">
        <dgm:presLayoutVars>
          <dgm:chMax val="1"/>
          <dgm:chPref val="1"/>
        </dgm:presLayoutVars>
      </dgm:prSet>
      <dgm:spPr/>
    </dgm:pt>
    <dgm:pt modelId="{9BD46813-F1EF-448E-92C4-D6FC2A4ECA9E}" type="pres">
      <dgm:prSet presAssocID="{80B0BD74-98DF-4191-8472-8A666E624664}" presName="sibTrans" presStyleCnt="0"/>
      <dgm:spPr/>
    </dgm:pt>
    <dgm:pt modelId="{BF852830-1A20-4E32-85E6-F875E3307FE4}" type="pres">
      <dgm:prSet presAssocID="{55283D0B-17E1-423E-9D69-0C81681570B2}" presName="compNode" presStyleCnt="0"/>
      <dgm:spPr/>
    </dgm:pt>
    <dgm:pt modelId="{1DE50FC7-0485-4E9D-A0D7-6C1485031306}" type="pres">
      <dgm:prSet presAssocID="{55283D0B-17E1-423E-9D69-0C81681570B2}" presName="iconBgRect" presStyleLbl="bgShp" presStyleIdx="2" presStyleCnt="4"/>
      <dgm:spPr/>
    </dgm:pt>
    <dgm:pt modelId="{EE77D85C-E5A4-4BA8-BDA8-E117C476B932}" type="pres">
      <dgm:prSet presAssocID="{55283D0B-17E1-423E-9D69-0C81681570B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4295F9B-9F4D-4C67-973D-46AF0C7B943D}" type="pres">
      <dgm:prSet presAssocID="{55283D0B-17E1-423E-9D69-0C81681570B2}" presName="spaceRect" presStyleCnt="0"/>
      <dgm:spPr/>
    </dgm:pt>
    <dgm:pt modelId="{059C663C-E7AD-48C0-9B1E-9637B5AF56AE}" type="pres">
      <dgm:prSet presAssocID="{55283D0B-17E1-423E-9D69-0C81681570B2}" presName="textRect" presStyleLbl="revTx" presStyleIdx="2" presStyleCnt="4">
        <dgm:presLayoutVars>
          <dgm:chMax val="1"/>
          <dgm:chPref val="1"/>
        </dgm:presLayoutVars>
      </dgm:prSet>
      <dgm:spPr/>
    </dgm:pt>
    <dgm:pt modelId="{56CFEA41-2B1F-4632-B6B2-A145425C02A3}" type="pres">
      <dgm:prSet presAssocID="{FE87E451-9DCE-472F-BC26-AC20293566EC}" presName="sibTrans" presStyleCnt="0"/>
      <dgm:spPr/>
    </dgm:pt>
    <dgm:pt modelId="{2B39CC1D-5E9F-470A-ADF2-65D6218B7865}" type="pres">
      <dgm:prSet presAssocID="{23A343CB-F599-4BF3-8D89-FDB68489AB3D}" presName="compNode" presStyleCnt="0"/>
      <dgm:spPr/>
    </dgm:pt>
    <dgm:pt modelId="{C9A8CBAD-88B4-442E-85B2-04C6C6C4E56D}" type="pres">
      <dgm:prSet presAssocID="{23A343CB-F599-4BF3-8D89-FDB68489AB3D}" presName="iconBgRect" presStyleLbl="bgShp" presStyleIdx="3" presStyleCnt="4"/>
      <dgm:spPr/>
    </dgm:pt>
    <dgm:pt modelId="{3BECB035-9CC2-44BB-AF70-C4FEAE4DB109}" type="pres">
      <dgm:prSet presAssocID="{23A343CB-F599-4BF3-8D89-FDB68489AB3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7C2FEC9D-2F68-4A0D-875D-11F580CFC142}" type="pres">
      <dgm:prSet presAssocID="{23A343CB-F599-4BF3-8D89-FDB68489AB3D}" presName="spaceRect" presStyleCnt="0"/>
      <dgm:spPr/>
    </dgm:pt>
    <dgm:pt modelId="{F3C44D43-5161-493B-99F4-381D014CAC91}" type="pres">
      <dgm:prSet presAssocID="{23A343CB-F599-4BF3-8D89-FDB68489AB3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0000F16-513E-45DB-90FD-D5150265FCBD}" srcId="{FDD88B4B-E91C-4707-BFE1-0A9918A39C42}" destId="{FE67792D-1BEF-40AB-A03B-5F6666B8B302}" srcOrd="1" destOrd="0" parTransId="{C4F2EC7D-03FD-4B6C-BC18-BCEC3A97E1EC}" sibTransId="{80B0BD74-98DF-4191-8472-8A666E624664}"/>
    <dgm:cxn modelId="{A17C9548-D5A4-4439-9C1F-0D1EED22748D}" srcId="{FDD88B4B-E91C-4707-BFE1-0A9918A39C42}" destId="{85380F17-0DFF-47EF-AF73-70EF4519DD5F}" srcOrd="0" destOrd="0" parTransId="{5BDB38A7-4C2B-4AD7-991D-7AD5298F374F}" sibTransId="{A77CABA5-342B-4B37-9ADB-40654FC088CE}"/>
    <dgm:cxn modelId="{56CD8B96-C38A-42F8-A298-F736B834687C}" srcId="{FDD88B4B-E91C-4707-BFE1-0A9918A39C42}" destId="{55283D0B-17E1-423E-9D69-0C81681570B2}" srcOrd="2" destOrd="0" parTransId="{860B660E-B751-49D5-ABD2-79F99E735AE0}" sibTransId="{FE87E451-9DCE-472F-BC26-AC20293566EC}"/>
    <dgm:cxn modelId="{591C789B-7FE3-4E17-AC87-32B60AAFD5AE}" type="presOf" srcId="{55283D0B-17E1-423E-9D69-0C81681570B2}" destId="{059C663C-E7AD-48C0-9B1E-9637B5AF56AE}" srcOrd="0" destOrd="0" presId="urn:microsoft.com/office/officeart/2018/5/layout/IconCircleLabelList"/>
    <dgm:cxn modelId="{8712879E-324D-4EAD-BC32-10E8A8405EE2}" type="presOf" srcId="{FE67792D-1BEF-40AB-A03B-5F6666B8B302}" destId="{59DCA585-6D5B-45CA-9CED-1ED66FB3CBB4}" srcOrd="0" destOrd="0" presId="urn:microsoft.com/office/officeart/2018/5/layout/IconCircleLabelList"/>
    <dgm:cxn modelId="{032D21A3-65A0-4F81-9B64-8AA8C3C8122D}" type="presOf" srcId="{85380F17-0DFF-47EF-AF73-70EF4519DD5F}" destId="{BCB710CA-C2D0-4712-A8E2-6D199594BEDA}" srcOrd="0" destOrd="0" presId="urn:microsoft.com/office/officeart/2018/5/layout/IconCircleLabelList"/>
    <dgm:cxn modelId="{2FD20ED9-C88E-4645-9064-15B664C58FA4}" srcId="{FDD88B4B-E91C-4707-BFE1-0A9918A39C42}" destId="{23A343CB-F599-4BF3-8D89-FDB68489AB3D}" srcOrd="3" destOrd="0" parTransId="{7002B7EB-B75C-4BC5-9E5A-C5BD96D04BE1}" sibTransId="{8F1E925F-926C-47DE-B21D-2CA3F2C1B8E1}"/>
    <dgm:cxn modelId="{2F23FDDC-EC6D-4B9B-9E5F-6D7CA39F131E}" type="presOf" srcId="{FDD88B4B-E91C-4707-BFE1-0A9918A39C42}" destId="{16101AA6-9277-46D2-B503-2C7C9B3A12C7}" srcOrd="0" destOrd="0" presId="urn:microsoft.com/office/officeart/2018/5/layout/IconCircleLabelList"/>
    <dgm:cxn modelId="{9F9174F5-13F5-48FE-95DA-9878A3D58B98}" type="presOf" srcId="{23A343CB-F599-4BF3-8D89-FDB68489AB3D}" destId="{F3C44D43-5161-493B-99F4-381D014CAC91}" srcOrd="0" destOrd="0" presId="urn:microsoft.com/office/officeart/2018/5/layout/IconCircleLabelList"/>
    <dgm:cxn modelId="{633C0BDE-FB52-4590-8589-6C3C9FEBF175}" type="presParOf" srcId="{16101AA6-9277-46D2-B503-2C7C9B3A12C7}" destId="{2B93A9DA-A42A-44A0-B241-9D636944BEE5}" srcOrd="0" destOrd="0" presId="urn:microsoft.com/office/officeart/2018/5/layout/IconCircleLabelList"/>
    <dgm:cxn modelId="{8BCE7182-2C49-407A-9FAB-7837E3E0A788}" type="presParOf" srcId="{2B93A9DA-A42A-44A0-B241-9D636944BEE5}" destId="{9DD243C8-ABD1-447C-B0C6-4D352FA7B6E5}" srcOrd="0" destOrd="0" presId="urn:microsoft.com/office/officeart/2018/5/layout/IconCircleLabelList"/>
    <dgm:cxn modelId="{2FD036E1-DFD3-4415-83A4-02897D1D739F}" type="presParOf" srcId="{2B93A9DA-A42A-44A0-B241-9D636944BEE5}" destId="{AE7B5A7D-4A43-4C82-9FA9-E47557327DE2}" srcOrd="1" destOrd="0" presId="urn:microsoft.com/office/officeart/2018/5/layout/IconCircleLabelList"/>
    <dgm:cxn modelId="{2FD303E2-D074-45A5-843C-9709CFAE46FD}" type="presParOf" srcId="{2B93A9DA-A42A-44A0-B241-9D636944BEE5}" destId="{7A755452-FC52-44C9-83A4-A227E9A80C07}" srcOrd="2" destOrd="0" presId="urn:microsoft.com/office/officeart/2018/5/layout/IconCircleLabelList"/>
    <dgm:cxn modelId="{0162C9AF-D941-462A-A23C-C67EB9CF6851}" type="presParOf" srcId="{2B93A9DA-A42A-44A0-B241-9D636944BEE5}" destId="{BCB710CA-C2D0-4712-A8E2-6D199594BEDA}" srcOrd="3" destOrd="0" presId="urn:microsoft.com/office/officeart/2018/5/layout/IconCircleLabelList"/>
    <dgm:cxn modelId="{C20BD9E3-A921-4291-8006-DEA48AF389F5}" type="presParOf" srcId="{16101AA6-9277-46D2-B503-2C7C9B3A12C7}" destId="{C1338B98-CC0F-434B-AA1D-FF3A2AB8FAF7}" srcOrd="1" destOrd="0" presId="urn:microsoft.com/office/officeart/2018/5/layout/IconCircleLabelList"/>
    <dgm:cxn modelId="{7EC0637B-5BDC-41EC-B1F3-B770CE037058}" type="presParOf" srcId="{16101AA6-9277-46D2-B503-2C7C9B3A12C7}" destId="{F8B2317E-4598-4A91-9B36-80507BD84ED0}" srcOrd="2" destOrd="0" presId="urn:microsoft.com/office/officeart/2018/5/layout/IconCircleLabelList"/>
    <dgm:cxn modelId="{2E57DC22-6D9C-4FCA-BFC4-13B742F80B3C}" type="presParOf" srcId="{F8B2317E-4598-4A91-9B36-80507BD84ED0}" destId="{C426BEB4-5909-4F8F-B733-9AE3E416DEDB}" srcOrd="0" destOrd="0" presId="urn:microsoft.com/office/officeart/2018/5/layout/IconCircleLabelList"/>
    <dgm:cxn modelId="{8D5765DE-1E36-4552-AFBD-D5E4AED8F5DD}" type="presParOf" srcId="{F8B2317E-4598-4A91-9B36-80507BD84ED0}" destId="{9D50CD2B-076B-4026-957B-CC11E0C6DA34}" srcOrd="1" destOrd="0" presId="urn:microsoft.com/office/officeart/2018/5/layout/IconCircleLabelList"/>
    <dgm:cxn modelId="{EBF5D2F3-3291-476F-BB3B-EE4CB9612893}" type="presParOf" srcId="{F8B2317E-4598-4A91-9B36-80507BD84ED0}" destId="{11D1F65C-C8F6-4798-842E-A2E55DD467B9}" srcOrd="2" destOrd="0" presId="urn:microsoft.com/office/officeart/2018/5/layout/IconCircleLabelList"/>
    <dgm:cxn modelId="{7B90F000-C39F-4CF0-A21F-1CE84F5542CF}" type="presParOf" srcId="{F8B2317E-4598-4A91-9B36-80507BD84ED0}" destId="{59DCA585-6D5B-45CA-9CED-1ED66FB3CBB4}" srcOrd="3" destOrd="0" presId="urn:microsoft.com/office/officeart/2018/5/layout/IconCircleLabelList"/>
    <dgm:cxn modelId="{20E4D5B8-4000-4B2A-9CE1-911061226228}" type="presParOf" srcId="{16101AA6-9277-46D2-B503-2C7C9B3A12C7}" destId="{9BD46813-F1EF-448E-92C4-D6FC2A4ECA9E}" srcOrd="3" destOrd="0" presId="urn:microsoft.com/office/officeart/2018/5/layout/IconCircleLabelList"/>
    <dgm:cxn modelId="{0BFA1530-CEED-4AF4-855F-3F6064E39E87}" type="presParOf" srcId="{16101AA6-9277-46D2-B503-2C7C9B3A12C7}" destId="{BF852830-1A20-4E32-85E6-F875E3307FE4}" srcOrd="4" destOrd="0" presId="urn:microsoft.com/office/officeart/2018/5/layout/IconCircleLabelList"/>
    <dgm:cxn modelId="{0999CA64-95B1-4475-A09E-AFFD749CE155}" type="presParOf" srcId="{BF852830-1A20-4E32-85E6-F875E3307FE4}" destId="{1DE50FC7-0485-4E9D-A0D7-6C1485031306}" srcOrd="0" destOrd="0" presId="urn:microsoft.com/office/officeart/2018/5/layout/IconCircleLabelList"/>
    <dgm:cxn modelId="{86D11A95-F503-47C4-9C62-DA7D589AF6C9}" type="presParOf" srcId="{BF852830-1A20-4E32-85E6-F875E3307FE4}" destId="{EE77D85C-E5A4-4BA8-BDA8-E117C476B932}" srcOrd="1" destOrd="0" presId="urn:microsoft.com/office/officeart/2018/5/layout/IconCircleLabelList"/>
    <dgm:cxn modelId="{CE1D7C53-347A-4FCB-B4EF-02BCABB9A9BF}" type="presParOf" srcId="{BF852830-1A20-4E32-85E6-F875E3307FE4}" destId="{44295F9B-9F4D-4C67-973D-46AF0C7B943D}" srcOrd="2" destOrd="0" presId="urn:microsoft.com/office/officeart/2018/5/layout/IconCircleLabelList"/>
    <dgm:cxn modelId="{4C88552B-D655-456F-9EB0-4AB620F51C59}" type="presParOf" srcId="{BF852830-1A20-4E32-85E6-F875E3307FE4}" destId="{059C663C-E7AD-48C0-9B1E-9637B5AF56AE}" srcOrd="3" destOrd="0" presId="urn:microsoft.com/office/officeart/2018/5/layout/IconCircleLabelList"/>
    <dgm:cxn modelId="{7D7ECEDC-167A-4101-B784-7FD028FA3637}" type="presParOf" srcId="{16101AA6-9277-46D2-B503-2C7C9B3A12C7}" destId="{56CFEA41-2B1F-4632-B6B2-A145425C02A3}" srcOrd="5" destOrd="0" presId="urn:microsoft.com/office/officeart/2018/5/layout/IconCircleLabelList"/>
    <dgm:cxn modelId="{4AC21603-5198-49D3-B84E-685B2D6C8D47}" type="presParOf" srcId="{16101AA6-9277-46D2-B503-2C7C9B3A12C7}" destId="{2B39CC1D-5E9F-470A-ADF2-65D6218B7865}" srcOrd="6" destOrd="0" presId="urn:microsoft.com/office/officeart/2018/5/layout/IconCircleLabelList"/>
    <dgm:cxn modelId="{5F8C7B73-9628-4EE4-B943-4FAA3660B714}" type="presParOf" srcId="{2B39CC1D-5E9F-470A-ADF2-65D6218B7865}" destId="{C9A8CBAD-88B4-442E-85B2-04C6C6C4E56D}" srcOrd="0" destOrd="0" presId="urn:microsoft.com/office/officeart/2018/5/layout/IconCircleLabelList"/>
    <dgm:cxn modelId="{F718A0A5-8A24-4BF4-AE38-9BD6886B703A}" type="presParOf" srcId="{2B39CC1D-5E9F-470A-ADF2-65D6218B7865}" destId="{3BECB035-9CC2-44BB-AF70-C4FEAE4DB109}" srcOrd="1" destOrd="0" presId="urn:microsoft.com/office/officeart/2018/5/layout/IconCircleLabelList"/>
    <dgm:cxn modelId="{B308271C-0EAA-4837-9815-119558B0AF9D}" type="presParOf" srcId="{2B39CC1D-5E9F-470A-ADF2-65D6218B7865}" destId="{7C2FEC9D-2F68-4A0D-875D-11F580CFC142}" srcOrd="2" destOrd="0" presId="urn:microsoft.com/office/officeart/2018/5/layout/IconCircleLabelList"/>
    <dgm:cxn modelId="{7491929E-F302-477A-94B2-27127C16E32C}" type="presParOf" srcId="{2B39CC1D-5E9F-470A-ADF2-65D6218B7865}" destId="{F3C44D43-5161-493B-99F4-381D014CAC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34D67D-2B9B-4E78-91EC-DE50AF2D1B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D1DC366-6089-4B8F-858E-DD18BA11090C}">
      <dgm:prSet/>
      <dgm:spPr/>
      <dgm:t>
        <a:bodyPr/>
        <a:lstStyle/>
        <a:p>
          <a:r>
            <a:rPr lang="en-US"/>
            <a:t>A Bank may have borrower details (age, income, gender, etc.) of the past </a:t>
          </a:r>
          <a:r>
            <a:rPr lang="en-US" b="1"/>
            <a:t>(features)</a:t>
          </a:r>
          <a:endParaRPr lang="en-US"/>
        </a:p>
      </dgm:t>
    </dgm:pt>
    <dgm:pt modelId="{3A658545-08FC-498C-BB92-D2F54A3363B0}" type="parTrans" cxnId="{F625535B-2867-4BD9-B2A8-7D4536C8CD74}">
      <dgm:prSet/>
      <dgm:spPr/>
      <dgm:t>
        <a:bodyPr/>
        <a:lstStyle/>
        <a:p>
          <a:endParaRPr lang="en-US"/>
        </a:p>
      </dgm:t>
    </dgm:pt>
    <dgm:pt modelId="{F22288A1-A1E9-4DBA-877D-F79AE9D20A39}" type="sibTrans" cxnId="{F625535B-2867-4BD9-B2A8-7D4536C8CD74}">
      <dgm:prSet/>
      <dgm:spPr/>
      <dgm:t>
        <a:bodyPr/>
        <a:lstStyle/>
        <a:p>
          <a:endParaRPr lang="en-US"/>
        </a:p>
      </dgm:t>
    </dgm:pt>
    <dgm:pt modelId="{8292C68D-2D6C-46F2-8660-14F4CCE1D2EF}">
      <dgm:prSet/>
      <dgm:spPr/>
      <dgm:t>
        <a:bodyPr/>
        <a:lstStyle/>
        <a:p>
          <a:r>
            <a:rPr lang="en-US"/>
            <a:t>Also it may have details of the borrowers who defaulted in the past </a:t>
          </a:r>
          <a:r>
            <a:rPr lang="en-US" b="1"/>
            <a:t>(labels)</a:t>
          </a:r>
          <a:endParaRPr lang="en-US"/>
        </a:p>
      </dgm:t>
    </dgm:pt>
    <dgm:pt modelId="{8F743FC1-99ED-4CA7-8422-807E0627FC3B}" type="parTrans" cxnId="{23BB8BE8-9040-4ED3-B4AD-C72E1F183F09}">
      <dgm:prSet/>
      <dgm:spPr/>
      <dgm:t>
        <a:bodyPr/>
        <a:lstStyle/>
        <a:p>
          <a:endParaRPr lang="en-US"/>
        </a:p>
      </dgm:t>
    </dgm:pt>
    <dgm:pt modelId="{8EC94100-342F-4E15-B944-7C8C3089BE9E}" type="sibTrans" cxnId="{23BB8BE8-9040-4ED3-B4AD-C72E1F183F09}">
      <dgm:prSet/>
      <dgm:spPr/>
      <dgm:t>
        <a:bodyPr/>
        <a:lstStyle/>
        <a:p>
          <a:endParaRPr lang="en-US"/>
        </a:p>
      </dgm:t>
    </dgm:pt>
    <dgm:pt modelId="{7262FED0-1E95-442B-9F52-92909834C71A}">
      <dgm:prSet/>
      <dgm:spPr/>
      <dgm:t>
        <a:bodyPr/>
        <a:lstStyle/>
        <a:p>
          <a:r>
            <a:rPr lang="en-US"/>
            <a:t>Based on the above, can train a classifier to learn the patterns of borrowers who are likely to default on their payments</a:t>
          </a:r>
        </a:p>
      </dgm:t>
    </dgm:pt>
    <dgm:pt modelId="{7D52B4FE-2815-4A49-A099-78C9931621D9}" type="parTrans" cxnId="{8036D87C-8941-470C-9D16-CF3C045948F9}">
      <dgm:prSet/>
      <dgm:spPr/>
      <dgm:t>
        <a:bodyPr/>
        <a:lstStyle/>
        <a:p>
          <a:endParaRPr lang="en-US"/>
        </a:p>
      </dgm:t>
    </dgm:pt>
    <dgm:pt modelId="{659E89DB-20BF-42FF-BAEA-4BB4DC24E09A}" type="sibTrans" cxnId="{8036D87C-8941-470C-9D16-CF3C045948F9}">
      <dgm:prSet/>
      <dgm:spPr/>
      <dgm:t>
        <a:bodyPr/>
        <a:lstStyle/>
        <a:p>
          <a:endParaRPr lang="en-US"/>
        </a:p>
      </dgm:t>
    </dgm:pt>
    <dgm:pt modelId="{D9F30505-BEEB-4773-83FE-6E7CB4CB4D1E}" type="pres">
      <dgm:prSet presAssocID="{6834D67D-2B9B-4E78-91EC-DE50AF2D1B66}" presName="root" presStyleCnt="0">
        <dgm:presLayoutVars>
          <dgm:dir/>
          <dgm:resizeHandles val="exact"/>
        </dgm:presLayoutVars>
      </dgm:prSet>
      <dgm:spPr/>
    </dgm:pt>
    <dgm:pt modelId="{1FCC24D6-A2F5-4887-9067-6A331FEE446E}" type="pres">
      <dgm:prSet presAssocID="{ED1DC366-6089-4B8F-858E-DD18BA11090C}" presName="compNode" presStyleCnt="0"/>
      <dgm:spPr/>
    </dgm:pt>
    <dgm:pt modelId="{433CB631-2F94-45E7-A52F-08C565E5B620}" type="pres">
      <dgm:prSet presAssocID="{ED1DC366-6089-4B8F-858E-DD18BA11090C}" presName="bgRect" presStyleLbl="bgShp" presStyleIdx="0" presStyleCnt="3"/>
      <dgm:spPr/>
    </dgm:pt>
    <dgm:pt modelId="{B5FFE4C7-45C5-4521-AFF3-073D8F526B3E}" type="pres">
      <dgm:prSet presAssocID="{ED1DC366-6089-4B8F-858E-DD18BA1109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F4E605A3-7651-40C3-AB20-0623620DD37A}" type="pres">
      <dgm:prSet presAssocID="{ED1DC366-6089-4B8F-858E-DD18BA11090C}" presName="spaceRect" presStyleCnt="0"/>
      <dgm:spPr/>
    </dgm:pt>
    <dgm:pt modelId="{311A6AA3-D5B3-45FF-8069-29DAF0CC94F7}" type="pres">
      <dgm:prSet presAssocID="{ED1DC366-6089-4B8F-858E-DD18BA11090C}" presName="parTx" presStyleLbl="revTx" presStyleIdx="0" presStyleCnt="3">
        <dgm:presLayoutVars>
          <dgm:chMax val="0"/>
          <dgm:chPref val="0"/>
        </dgm:presLayoutVars>
      </dgm:prSet>
      <dgm:spPr/>
    </dgm:pt>
    <dgm:pt modelId="{2962CDEF-8028-4FBD-9216-83AAB7354161}" type="pres">
      <dgm:prSet presAssocID="{F22288A1-A1E9-4DBA-877D-F79AE9D20A39}" presName="sibTrans" presStyleCnt="0"/>
      <dgm:spPr/>
    </dgm:pt>
    <dgm:pt modelId="{B1C3CEE3-BA77-4600-BD11-708990410AB1}" type="pres">
      <dgm:prSet presAssocID="{8292C68D-2D6C-46F2-8660-14F4CCE1D2EF}" presName="compNode" presStyleCnt="0"/>
      <dgm:spPr/>
    </dgm:pt>
    <dgm:pt modelId="{E9871F2D-1B9C-401C-A0FD-7CB2BE20D4DE}" type="pres">
      <dgm:prSet presAssocID="{8292C68D-2D6C-46F2-8660-14F4CCE1D2EF}" presName="bgRect" presStyleLbl="bgShp" presStyleIdx="1" presStyleCnt="3"/>
      <dgm:spPr/>
    </dgm:pt>
    <dgm:pt modelId="{B348D80C-4522-4107-8C6B-24529CB0FB51}" type="pres">
      <dgm:prSet presAssocID="{8292C68D-2D6C-46F2-8660-14F4CCE1D2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897C433-D6C8-451A-B0FC-FBE00E6308A6}" type="pres">
      <dgm:prSet presAssocID="{8292C68D-2D6C-46F2-8660-14F4CCE1D2EF}" presName="spaceRect" presStyleCnt="0"/>
      <dgm:spPr/>
    </dgm:pt>
    <dgm:pt modelId="{4F0B6473-DD86-49EC-AE23-6B42495F4283}" type="pres">
      <dgm:prSet presAssocID="{8292C68D-2D6C-46F2-8660-14F4CCE1D2EF}" presName="parTx" presStyleLbl="revTx" presStyleIdx="1" presStyleCnt="3">
        <dgm:presLayoutVars>
          <dgm:chMax val="0"/>
          <dgm:chPref val="0"/>
        </dgm:presLayoutVars>
      </dgm:prSet>
      <dgm:spPr/>
    </dgm:pt>
    <dgm:pt modelId="{CE713B54-BEE3-4261-B080-4983DDF6471D}" type="pres">
      <dgm:prSet presAssocID="{8EC94100-342F-4E15-B944-7C8C3089BE9E}" presName="sibTrans" presStyleCnt="0"/>
      <dgm:spPr/>
    </dgm:pt>
    <dgm:pt modelId="{FB1E9D88-ECA8-4589-B677-07B546C8F48E}" type="pres">
      <dgm:prSet presAssocID="{7262FED0-1E95-442B-9F52-92909834C71A}" presName="compNode" presStyleCnt="0"/>
      <dgm:spPr/>
    </dgm:pt>
    <dgm:pt modelId="{D66E88BC-F418-4C56-9BEF-1E4A2D0D667D}" type="pres">
      <dgm:prSet presAssocID="{7262FED0-1E95-442B-9F52-92909834C71A}" presName="bgRect" presStyleLbl="bgShp" presStyleIdx="2" presStyleCnt="3"/>
      <dgm:spPr/>
    </dgm:pt>
    <dgm:pt modelId="{7A2E22EF-DA90-419B-A0CA-530A118A0420}" type="pres">
      <dgm:prSet presAssocID="{7262FED0-1E95-442B-9F52-92909834C7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4F10EA7F-F68C-4293-8E0A-36881D6E4091}" type="pres">
      <dgm:prSet presAssocID="{7262FED0-1E95-442B-9F52-92909834C71A}" presName="spaceRect" presStyleCnt="0"/>
      <dgm:spPr/>
    </dgm:pt>
    <dgm:pt modelId="{EA21E2D6-A26C-409F-8272-294F3EF3A787}" type="pres">
      <dgm:prSet presAssocID="{7262FED0-1E95-442B-9F52-92909834C7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964F81D-7DD6-4B5F-BD39-3D4BA5CAD1D4}" type="presOf" srcId="{6834D67D-2B9B-4E78-91EC-DE50AF2D1B66}" destId="{D9F30505-BEEB-4773-83FE-6E7CB4CB4D1E}" srcOrd="0" destOrd="0" presId="urn:microsoft.com/office/officeart/2018/2/layout/IconVerticalSolidList"/>
    <dgm:cxn modelId="{E7319523-A394-476A-84D0-CD26EC107F64}" type="presOf" srcId="{ED1DC366-6089-4B8F-858E-DD18BA11090C}" destId="{311A6AA3-D5B3-45FF-8069-29DAF0CC94F7}" srcOrd="0" destOrd="0" presId="urn:microsoft.com/office/officeart/2018/2/layout/IconVerticalSolidList"/>
    <dgm:cxn modelId="{F625535B-2867-4BD9-B2A8-7D4536C8CD74}" srcId="{6834D67D-2B9B-4E78-91EC-DE50AF2D1B66}" destId="{ED1DC366-6089-4B8F-858E-DD18BA11090C}" srcOrd="0" destOrd="0" parTransId="{3A658545-08FC-498C-BB92-D2F54A3363B0}" sibTransId="{F22288A1-A1E9-4DBA-877D-F79AE9D20A39}"/>
    <dgm:cxn modelId="{8036D87C-8941-470C-9D16-CF3C045948F9}" srcId="{6834D67D-2B9B-4E78-91EC-DE50AF2D1B66}" destId="{7262FED0-1E95-442B-9F52-92909834C71A}" srcOrd="2" destOrd="0" parTransId="{7D52B4FE-2815-4A49-A099-78C9931621D9}" sibTransId="{659E89DB-20BF-42FF-BAEA-4BB4DC24E09A}"/>
    <dgm:cxn modelId="{4D399385-FD10-4FF4-B497-D52C17B772A3}" type="presOf" srcId="{7262FED0-1E95-442B-9F52-92909834C71A}" destId="{EA21E2D6-A26C-409F-8272-294F3EF3A787}" srcOrd="0" destOrd="0" presId="urn:microsoft.com/office/officeart/2018/2/layout/IconVerticalSolidList"/>
    <dgm:cxn modelId="{2EF3DCA8-11A6-4048-8A7E-559569A2C269}" type="presOf" srcId="{8292C68D-2D6C-46F2-8660-14F4CCE1D2EF}" destId="{4F0B6473-DD86-49EC-AE23-6B42495F4283}" srcOrd="0" destOrd="0" presId="urn:microsoft.com/office/officeart/2018/2/layout/IconVerticalSolidList"/>
    <dgm:cxn modelId="{23BB8BE8-9040-4ED3-B4AD-C72E1F183F09}" srcId="{6834D67D-2B9B-4E78-91EC-DE50AF2D1B66}" destId="{8292C68D-2D6C-46F2-8660-14F4CCE1D2EF}" srcOrd="1" destOrd="0" parTransId="{8F743FC1-99ED-4CA7-8422-807E0627FC3B}" sibTransId="{8EC94100-342F-4E15-B944-7C8C3089BE9E}"/>
    <dgm:cxn modelId="{58ED7658-826B-4221-92E7-C1486632C69C}" type="presParOf" srcId="{D9F30505-BEEB-4773-83FE-6E7CB4CB4D1E}" destId="{1FCC24D6-A2F5-4887-9067-6A331FEE446E}" srcOrd="0" destOrd="0" presId="urn:microsoft.com/office/officeart/2018/2/layout/IconVerticalSolidList"/>
    <dgm:cxn modelId="{7F031696-1996-4025-8A53-30880A519FF4}" type="presParOf" srcId="{1FCC24D6-A2F5-4887-9067-6A331FEE446E}" destId="{433CB631-2F94-45E7-A52F-08C565E5B620}" srcOrd="0" destOrd="0" presId="urn:microsoft.com/office/officeart/2018/2/layout/IconVerticalSolidList"/>
    <dgm:cxn modelId="{A4F63DCF-0A50-454D-B8B7-1E71B34ACB58}" type="presParOf" srcId="{1FCC24D6-A2F5-4887-9067-6A331FEE446E}" destId="{B5FFE4C7-45C5-4521-AFF3-073D8F526B3E}" srcOrd="1" destOrd="0" presId="urn:microsoft.com/office/officeart/2018/2/layout/IconVerticalSolidList"/>
    <dgm:cxn modelId="{377CCF5A-9168-420C-ADDF-0C1FC770CF64}" type="presParOf" srcId="{1FCC24D6-A2F5-4887-9067-6A331FEE446E}" destId="{F4E605A3-7651-40C3-AB20-0623620DD37A}" srcOrd="2" destOrd="0" presId="urn:microsoft.com/office/officeart/2018/2/layout/IconVerticalSolidList"/>
    <dgm:cxn modelId="{C4F5DD3D-EF72-45C0-8985-4C6B01BBF56A}" type="presParOf" srcId="{1FCC24D6-A2F5-4887-9067-6A331FEE446E}" destId="{311A6AA3-D5B3-45FF-8069-29DAF0CC94F7}" srcOrd="3" destOrd="0" presId="urn:microsoft.com/office/officeart/2018/2/layout/IconVerticalSolidList"/>
    <dgm:cxn modelId="{8DDBC24B-A8FF-4D7A-A021-0DB1A48CD0FE}" type="presParOf" srcId="{D9F30505-BEEB-4773-83FE-6E7CB4CB4D1E}" destId="{2962CDEF-8028-4FBD-9216-83AAB7354161}" srcOrd="1" destOrd="0" presId="urn:microsoft.com/office/officeart/2018/2/layout/IconVerticalSolidList"/>
    <dgm:cxn modelId="{19612FBD-5F24-4E46-8320-655206D160AE}" type="presParOf" srcId="{D9F30505-BEEB-4773-83FE-6E7CB4CB4D1E}" destId="{B1C3CEE3-BA77-4600-BD11-708990410AB1}" srcOrd="2" destOrd="0" presId="urn:microsoft.com/office/officeart/2018/2/layout/IconVerticalSolidList"/>
    <dgm:cxn modelId="{3BFBA721-8FFE-438A-8687-6A6CE1FB978D}" type="presParOf" srcId="{B1C3CEE3-BA77-4600-BD11-708990410AB1}" destId="{E9871F2D-1B9C-401C-A0FD-7CB2BE20D4DE}" srcOrd="0" destOrd="0" presId="urn:microsoft.com/office/officeart/2018/2/layout/IconVerticalSolidList"/>
    <dgm:cxn modelId="{C7E73544-A9A1-495A-B10F-21D418753E2B}" type="presParOf" srcId="{B1C3CEE3-BA77-4600-BD11-708990410AB1}" destId="{B348D80C-4522-4107-8C6B-24529CB0FB51}" srcOrd="1" destOrd="0" presId="urn:microsoft.com/office/officeart/2018/2/layout/IconVerticalSolidList"/>
    <dgm:cxn modelId="{AB98ACBA-5983-462A-9966-C887CEC23293}" type="presParOf" srcId="{B1C3CEE3-BA77-4600-BD11-708990410AB1}" destId="{2897C433-D6C8-451A-B0FC-FBE00E6308A6}" srcOrd="2" destOrd="0" presId="urn:microsoft.com/office/officeart/2018/2/layout/IconVerticalSolidList"/>
    <dgm:cxn modelId="{3E3E6764-5681-4534-9CD2-774A6C0E82CF}" type="presParOf" srcId="{B1C3CEE3-BA77-4600-BD11-708990410AB1}" destId="{4F0B6473-DD86-49EC-AE23-6B42495F4283}" srcOrd="3" destOrd="0" presId="urn:microsoft.com/office/officeart/2018/2/layout/IconVerticalSolidList"/>
    <dgm:cxn modelId="{7F185B15-FE0E-43D8-B239-539C11AD33BC}" type="presParOf" srcId="{D9F30505-BEEB-4773-83FE-6E7CB4CB4D1E}" destId="{CE713B54-BEE3-4261-B080-4983DDF6471D}" srcOrd="3" destOrd="0" presId="urn:microsoft.com/office/officeart/2018/2/layout/IconVerticalSolidList"/>
    <dgm:cxn modelId="{C74834C5-3CF0-426B-B716-25B259AE7210}" type="presParOf" srcId="{D9F30505-BEEB-4773-83FE-6E7CB4CB4D1E}" destId="{FB1E9D88-ECA8-4589-B677-07B546C8F48E}" srcOrd="4" destOrd="0" presId="urn:microsoft.com/office/officeart/2018/2/layout/IconVerticalSolidList"/>
    <dgm:cxn modelId="{D4AAC17C-2531-4412-8C7E-31030ED28AE1}" type="presParOf" srcId="{FB1E9D88-ECA8-4589-B677-07B546C8F48E}" destId="{D66E88BC-F418-4C56-9BEF-1E4A2D0D667D}" srcOrd="0" destOrd="0" presId="urn:microsoft.com/office/officeart/2018/2/layout/IconVerticalSolidList"/>
    <dgm:cxn modelId="{9F3C24D6-9415-49D8-B722-380AB7B05FCE}" type="presParOf" srcId="{FB1E9D88-ECA8-4589-B677-07B546C8F48E}" destId="{7A2E22EF-DA90-419B-A0CA-530A118A0420}" srcOrd="1" destOrd="0" presId="urn:microsoft.com/office/officeart/2018/2/layout/IconVerticalSolidList"/>
    <dgm:cxn modelId="{022D98A9-C03F-45B6-BCB8-76320458D0DC}" type="presParOf" srcId="{FB1E9D88-ECA8-4589-B677-07B546C8F48E}" destId="{4F10EA7F-F68C-4293-8E0A-36881D6E4091}" srcOrd="2" destOrd="0" presId="urn:microsoft.com/office/officeart/2018/2/layout/IconVerticalSolidList"/>
    <dgm:cxn modelId="{AFEA6F64-FBFF-4C88-9897-CDF82FC05DA6}" type="presParOf" srcId="{FB1E9D88-ECA8-4589-B677-07B546C8F48E}" destId="{EA21E2D6-A26C-409F-8272-294F3EF3A7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E1C268-8EC6-4BB3-8753-28B2C18CA5B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F37E1F-D059-489E-AC33-081871ADB078}">
      <dgm:prSet/>
      <dgm:spPr/>
      <dgm:t>
        <a:bodyPr/>
        <a:lstStyle/>
        <a:p>
          <a:r>
            <a:rPr lang="en-US"/>
            <a:t>A Supermarket may store each buyer’s</a:t>
          </a:r>
        </a:p>
      </dgm:t>
    </dgm:pt>
    <dgm:pt modelId="{8C6B0A35-7A1A-405E-AAB3-20997DA1F586}" type="parTrans" cxnId="{3DD332A6-D99A-4C4B-B351-4101ED6F56E3}">
      <dgm:prSet/>
      <dgm:spPr/>
      <dgm:t>
        <a:bodyPr/>
        <a:lstStyle/>
        <a:p>
          <a:endParaRPr lang="en-US"/>
        </a:p>
      </dgm:t>
    </dgm:pt>
    <dgm:pt modelId="{ED40BC42-085E-455D-8A70-84A73A39A7F7}" type="sibTrans" cxnId="{3DD332A6-D99A-4C4B-B351-4101ED6F56E3}">
      <dgm:prSet/>
      <dgm:spPr/>
      <dgm:t>
        <a:bodyPr/>
        <a:lstStyle/>
        <a:p>
          <a:endParaRPr lang="en-US"/>
        </a:p>
      </dgm:t>
    </dgm:pt>
    <dgm:pt modelId="{FCBEB177-911A-4D29-902F-313F3D0F11DC}">
      <dgm:prSet/>
      <dgm:spPr/>
      <dgm:t>
        <a:bodyPr/>
        <a:lstStyle/>
        <a:p>
          <a:r>
            <a:rPr lang="en-US"/>
            <a:t>basket content details </a:t>
          </a:r>
          <a:r>
            <a:rPr lang="en-US" b="1"/>
            <a:t>(features)</a:t>
          </a:r>
          <a:endParaRPr lang="en-US"/>
        </a:p>
      </dgm:t>
    </dgm:pt>
    <dgm:pt modelId="{7CC55C11-50D8-4C21-AB1D-1A289D93E92D}" type="parTrans" cxnId="{A068155F-77B2-4CF4-8D3E-92DB11D4F25B}">
      <dgm:prSet/>
      <dgm:spPr/>
      <dgm:t>
        <a:bodyPr/>
        <a:lstStyle/>
        <a:p>
          <a:endParaRPr lang="en-US"/>
        </a:p>
      </dgm:t>
    </dgm:pt>
    <dgm:pt modelId="{679DDDA1-B90D-4A7E-9419-ED89AD96BA26}" type="sibTrans" cxnId="{A068155F-77B2-4CF4-8D3E-92DB11D4F25B}">
      <dgm:prSet/>
      <dgm:spPr/>
      <dgm:t>
        <a:bodyPr/>
        <a:lstStyle/>
        <a:p>
          <a:endParaRPr lang="en-US"/>
        </a:p>
      </dgm:t>
    </dgm:pt>
    <dgm:pt modelId="{041F8A12-F5A4-45C8-AD4C-195DB46EAD2E}">
      <dgm:prSet/>
      <dgm:spPr/>
      <dgm:t>
        <a:bodyPr/>
        <a:lstStyle/>
        <a:p>
          <a:r>
            <a:rPr lang="en-US"/>
            <a:t>There are </a:t>
          </a:r>
          <a:r>
            <a:rPr lang="en-US" b="1"/>
            <a:t>NO </a:t>
          </a:r>
          <a:r>
            <a:rPr lang="en-US"/>
            <a:t>grouping </a:t>
          </a:r>
          <a:r>
            <a:rPr lang="en-US" b="1"/>
            <a:t>(labels)</a:t>
          </a:r>
          <a:endParaRPr lang="en-US"/>
        </a:p>
      </dgm:t>
    </dgm:pt>
    <dgm:pt modelId="{2DCB5321-707D-4A4D-BF81-1AA681E8ED30}" type="parTrans" cxnId="{AC6CDA37-FE22-4803-AC49-0E26D04A981E}">
      <dgm:prSet/>
      <dgm:spPr/>
      <dgm:t>
        <a:bodyPr/>
        <a:lstStyle/>
        <a:p>
          <a:endParaRPr lang="en-US"/>
        </a:p>
      </dgm:t>
    </dgm:pt>
    <dgm:pt modelId="{7E2CE72E-079D-4D9B-A16F-AECCCA00B03B}" type="sibTrans" cxnId="{AC6CDA37-FE22-4803-AC49-0E26D04A981E}">
      <dgm:prSet/>
      <dgm:spPr/>
      <dgm:t>
        <a:bodyPr/>
        <a:lstStyle/>
        <a:p>
          <a:endParaRPr lang="en-US"/>
        </a:p>
      </dgm:t>
    </dgm:pt>
    <dgm:pt modelId="{A1CB3049-AF36-48A6-90C3-6E9A0C00A368}">
      <dgm:prSet/>
      <dgm:spPr/>
      <dgm:t>
        <a:bodyPr/>
        <a:lstStyle/>
        <a:p>
          <a:r>
            <a:rPr lang="en-US"/>
            <a:t>Need to group the buyers based on their 	buying patterns in order to best use the 	shelf space (recommendation)</a:t>
          </a:r>
        </a:p>
      </dgm:t>
    </dgm:pt>
    <dgm:pt modelId="{7CA6244A-E573-45A7-A346-A3CAE2DE565E}" type="parTrans" cxnId="{00C92EB4-9E6A-4240-B48D-1089845DD054}">
      <dgm:prSet/>
      <dgm:spPr/>
      <dgm:t>
        <a:bodyPr/>
        <a:lstStyle/>
        <a:p>
          <a:endParaRPr lang="en-US"/>
        </a:p>
      </dgm:t>
    </dgm:pt>
    <dgm:pt modelId="{92DC19C0-2728-4162-B2A6-39630D0A731D}" type="sibTrans" cxnId="{00C92EB4-9E6A-4240-B48D-1089845DD054}">
      <dgm:prSet/>
      <dgm:spPr/>
      <dgm:t>
        <a:bodyPr/>
        <a:lstStyle/>
        <a:p>
          <a:endParaRPr lang="en-US"/>
        </a:p>
      </dgm:t>
    </dgm:pt>
    <dgm:pt modelId="{80707842-9745-454D-AC4D-6CE9155A0055}" type="pres">
      <dgm:prSet presAssocID="{08E1C268-8EC6-4BB3-8753-28B2C18CA5BE}" presName="outerComposite" presStyleCnt="0">
        <dgm:presLayoutVars>
          <dgm:chMax val="5"/>
          <dgm:dir/>
          <dgm:resizeHandles val="exact"/>
        </dgm:presLayoutVars>
      </dgm:prSet>
      <dgm:spPr/>
    </dgm:pt>
    <dgm:pt modelId="{A5FB7563-5ECF-4F94-A152-E09715A8BA15}" type="pres">
      <dgm:prSet presAssocID="{08E1C268-8EC6-4BB3-8753-28B2C18CA5BE}" presName="dummyMaxCanvas" presStyleCnt="0">
        <dgm:presLayoutVars/>
      </dgm:prSet>
      <dgm:spPr/>
    </dgm:pt>
    <dgm:pt modelId="{6EE7DCB4-29BD-4516-95CC-F8C94C71718D}" type="pres">
      <dgm:prSet presAssocID="{08E1C268-8EC6-4BB3-8753-28B2C18CA5BE}" presName="FourNodes_1" presStyleLbl="node1" presStyleIdx="0" presStyleCnt="4">
        <dgm:presLayoutVars>
          <dgm:bulletEnabled val="1"/>
        </dgm:presLayoutVars>
      </dgm:prSet>
      <dgm:spPr/>
    </dgm:pt>
    <dgm:pt modelId="{950AD086-C35B-42E2-B3F1-DEB32F30C825}" type="pres">
      <dgm:prSet presAssocID="{08E1C268-8EC6-4BB3-8753-28B2C18CA5BE}" presName="FourNodes_2" presStyleLbl="node1" presStyleIdx="1" presStyleCnt="4">
        <dgm:presLayoutVars>
          <dgm:bulletEnabled val="1"/>
        </dgm:presLayoutVars>
      </dgm:prSet>
      <dgm:spPr/>
    </dgm:pt>
    <dgm:pt modelId="{8132BA3D-548B-4AAE-9632-65767841A8BC}" type="pres">
      <dgm:prSet presAssocID="{08E1C268-8EC6-4BB3-8753-28B2C18CA5BE}" presName="FourNodes_3" presStyleLbl="node1" presStyleIdx="2" presStyleCnt="4">
        <dgm:presLayoutVars>
          <dgm:bulletEnabled val="1"/>
        </dgm:presLayoutVars>
      </dgm:prSet>
      <dgm:spPr/>
    </dgm:pt>
    <dgm:pt modelId="{22D6E329-F920-411C-95D0-BBDF76639903}" type="pres">
      <dgm:prSet presAssocID="{08E1C268-8EC6-4BB3-8753-28B2C18CA5BE}" presName="FourNodes_4" presStyleLbl="node1" presStyleIdx="3" presStyleCnt="4">
        <dgm:presLayoutVars>
          <dgm:bulletEnabled val="1"/>
        </dgm:presLayoutVars>
      </dgm:prSet>
      <dgm:spPr/>
    </dgm:pt>
    <dgm:pt modelId="{563211B3-F67C-4D70-87C5-145449315D5E}" type="pres">
      <dgm:prSet presAssocID="{08E1C268-8EC6-4BB3-8753-28B2C18CA5BE}" presName="FourConn_1-2" presStyleLbl="fgAccFollowNode1" presStyleIdx="0" presStyleCnt="3">
        <dgm:presLayoutVars>
          <dgm:bulletEnabled val="1"/>
        </dgm:presLayoutVars>
      </dgm:prSet>
      <dgm:spPr/>
    </dgm:pt>
    <dgm:pt modelId="{61E85F95-7A50-45BE-9DE1-AFDE62751DB9}" type="pres">
      <dgm:prSet presAssocID="{08E1C268-8EC6-4BB3-8753-28B2C18CA5BE}" presName="FourConn_2-3" presStyleLbl="fgAccFollowNode1" presStyleIdx="1" presStyleCnt="3">
        <dgm:presLayoutVars>
          <dgm:bulletEnabled val="1"/>
        </dgm:presLayoutVars>
      </dgm:prSet>
      <dgm:spPr/>
    </dgm:pt>
    <dgm:pt modelId="{701940C7-A4C5-4871-9C27-49BF761AE983}" type="pres">
      <dgm:prSet presAssocID="{08E1C268-8EC6-4BB3-8753-28B2C18CA5BE}" presName="FourConn_3-4" presStyleLbl="fgAccFollowNode1" presStyleIdx="2" presStyleCnt="3">
        <dgm:presLayoutVars>
          <dgm:bulletEnabled val="1"/>
        </dgm:presLayoutVars>
      </dgm:prSet>
      <dgm:spPr/>
    </dgm:pt>
    <dgm:pt modelId="{4647D4B6-FE66-4DFA-A78F-7857D5409219}" type="pres">
      <dgm:prSet presAssocID="{08E1C268-8EC6-4BB3-8753-28B2C18CA5BE}" presName="FourNodes_1_text" presStyleLbl="node1" presStyleIdx="3" presStyleCnt="4">
        <dgm:presLayoutVars>
          <dgm:bulletEnabled val="1"/>
        </dgm:presLayoutVars>
      </dgm:prSet>
      <dgm:spPr/>
    </dgm:pt>
    <dgm:pt modelId="{5D20CF3A-56AA-40D6-A88C-74222DED1114}" type="pres">
      <dgm:prSet presAssocID="{08E1C268-8EC6-4BB3-8753-28B2C18CA5BE}" presName="FourNodes_2_text" presStyleLbl="node1" presStyleIdx="3" presStyleCnt="4">
        <dgm:presLayoutVars>
          <dgm:bulletEnabled val="1"/>
        </dgm:presLayoutVars>
      </dgm:prSet>
      <dgm:spPr/>
    </dgm:pt>
    <dgm:pt modelId="{64A1F1E1-C6FF-4C4B-8B45-A9A369D48694}" type="pres">
      <dgm:prSet presAssocID="{08E1C268-8EC6-4BB3-8753-28B2C18CA5BE}" presName="FourNodes_3_text" presStyleLbl="node1" presStyleIdx="3" presStyleCnt="4">
        <dgm:presLayoutVars>
          <dgm:bulletEnabled val="1"/>
        </dgm:presLayoutVars>
      </dgm:prSet>
      <dgm:spPr/>
    </dgm:pt>
    <dgm:pt modelId="{951ACBA8-AFE1-497D-9FF9-6F6667450CC4}" type="pres">
      <dgm:prSet presAssocID="{08E1C268-8EC6-4BB3-8753-28B2C18CA5B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FA89920-EAF7-401B-A077-AEAAB8BF9D78}" type="presOf" srcId="{679DDDA1-B90D-4A7E-9419-ED89AD96BA26}" destId="{61E85F95-7A50-45BE-9DE1-AFDE62751DB9}" srcOrd="0" destOrd="0" presId="urn:microsoft.com/office/officeart/2005/8/layout/vProcess5"/>
    <dgm:cxn modelId="{7605E821-642A-4943-A941-4F109130B191}" type="presOf" srcId="{7E2CE72E-079D-4D9B-A16F-AECCCA00B03B}" destId="{701940C7-A4C5-4871-9C27-49BF761AE983}" srcOrd="0" destOrd="0" presId="urn:microsoft.com/office/officeart/2005/8/layout/vProcess5"/>
    <dgm:cxn modelId="{C1776622-7164-4590-821D-C1AD86AC0B34}" type="presOf" srcId="{A1CB3049-AF36-48A6-90C3-6E9A0C00A368}" destId="{951ACBA8-AFE1-497D-9FF9-6F6667450CC4}" srcOrd="1" destOrd="0" presId="urn:microsoft.com/office/officeart/2005/8/layout/vProcess5"/>
    <dgm:cxn modelId="{7619072B-55BA-4E84-919F-1131ABE02125}" type="presOf" srcId="{08E1C268-8EC6-4BB3-8753-28B2C18CA5BE}" destId="{80707842-9745-454D-AC4D-6CE9155A0055}" srcOrd="0" destOrd="0" presId="urn:microsoft.com/office/officeart/2005/8/layout/vProcess5"/>
    <dgm:cxn modelId="{AC6CDA37-FE22-4803-AC49-0E26D04A981E}" srcId="{08E1C268-8EC6-4BB3-8753-28B2C18CA5BE}" destId="{041F8A12-F5A4-45C8-AD4C-195DB46EAD2E}" srcOrd="2" destOrd="0" parTransId="{2DCB5321-707D-4A4D-BF81-1AA681E8ED30}" sibTransId="{7E2CE72E-079D-4D9B-A16F-AECCCA00B03B}"/>
    <dgm:cxn modelId="{A068155F-77B2-4CF4-8D3E-92DB11D4F25B}" srcId="{08E1C268-8EC6-4BB3-8753-28B2C18CA5BE}" destId="{FCBEB177-911A-4D29-902F-313F3D0F11DC}" srcOrd="1" destOrd="0" parTransId="{7CC55C11-50D8-4C21-AB1D-1A289D93E92D}" sibTransId="{679DDDA1-B90D-4A7E-9419-ED89AD96BA26}"/>
    <dgm:cxn modelId="{2EEF9641-9915-46CC-8C08-60AE4718638F}" type="presOf" srcId="{041F8A12-F5A4-45C8-AD4C-195DB46EAD2E}" destId="{8132BA3D-548B-4AAE-9632-65767841A8BC}" srcOrd="0" destOrd="0" presId="urn:microsoft.com/office/officeart/2005/8/layout/vProcess5"/>
    <dgm:cxn modelId="{0A331F43-9CCF-4B0A-9C84-65AA9BFEC83F}" type="presOf" srcId="{ED40BC42-085E-455D-8A70-84A73A39A7F7}" destId="{563211B3-F67C-4D70-87C5-145449315D5E}" srcOrd="0" destOrd="0" presId="urn:microsoft.com/office/officeart/2005/8/layout/vProcess5"/>
    <dgm:cxn modelId="{F170C096-FC47-4470-B0C2-979E727C4B28}" type="presOf" srcId="{041F8A12-F5A4-45C8-AD4C-195DB46EAD2E}" destId="{64A1F1E1-C6FF-4C4B-8B45-A9A369D48694}" srcOrd="1" destOrd="0" presId="urn:microsoft.com/office/officeart/2005/8/layout/vProcess5"/>
    <dgm:cxn modelId="{3DD332A6-D99A-4C4B-B351-4101ED6F56E3}" srcId="{08E1C268-8EC6-4BB3-8753-28B2C18CA5BE}" destId="{F3F37E1F-D059-489E-AC33-081871ADB078}" srcOrd="0" destOrd="0" parTransId="{8C6B0A35-7A1A-405E-AAB3-20997DA1F586}" sibTransId="{ED40BC42-085E-455D-8A70-84A73A39A7F7}"/>
    <dgm:cxn modelId="{B300ADAD-186D-4832-859E-B195851DD6AE}" type="presOf" srcId="{F3F37E1F-D059-489E-AC33-081871ADB078}" destId="{6EE7DCB4-29BD-4516-95CC-F8C94C71718D}" srcOrd="0" destOrd="0" presId="urn:microsoft.com/office/officeart/2005/8/layout/vProcess5"/>
    <dgm:cxn modelId="{00C92EB4-9E6A-4240-B48D-1089845DD054}" srcId="{08E1C268-8EC6-4BB3-8753-28B2C18CA5BE}" destId="{A1CB3049-AF36-48A6-90C3-6E9A0C00A368}" srcOrd="3" destOrd="0" parTransId="{7CA6244A-E573-45A7-A346-A3CAE2DE565E}" sibTransId="{92DC19C0-2728-4162-B2A6-39630D0A731D}"/>
    <dgm:cxn modelId="{39225ABC-9DA4-4194-A40F-FAA13251E7C3}" type="presOf" srcId="{FCBEB177-911A-4D29-902F-313F3D0F11DC}" destId="{5D20CF3A-56AA-40D6-A88C-74222DED1114}" srcOrd="1" destOrd="0" presId="urn:microsoft.com/office/officeart/2005/8/layout/vProcess5"/>
    <dgm:cxn modelId="{5EB524BD-4124-45D8-9DD1-0DD3A4464402}" type="presOf" srcId="{FCBEB177-911A-4D29-902F-313F3D0F11DC}" destId="{950AD086-C35B-42E2-B3F1-DEB32F30C825}" srcOrd="0" destOrd="0" presId="urn:microsoft.com/office/officeart/2005/8/layout/vProcess5"/>
    <dgm:cxn modelId="{11F44FD5-363C-442C-9F85-DA3C19E2D51A}" type="presOf" srcId="{F3F37E1F-D059-489E-AC33-081871ADB078}" destId="{4647D4B6-FE66-4DFA-A78F-7857D5409219}" srcOrd="1" destOrd="0" presId="urn:microsoft.com/office/officeart/2005/8/layout/vProcess5"/>
    <dgm:cxn modelId="{A0BA90D6-984D-48FB-B614-274AE8293676}" type="presOf" srcId="{A1CB3049-AF36-48A6-90C3-6E9A0C00A368}" destId="{22D6E329-F920-411C-95D0-BBDF76639903}" srcOrd="0" destOrd="0" presId="urn:microsoft.com/office/officeart/2005/8/layout/vProcess5"/>
    <dgm:cxn modelId="{834EACCD-54C1-45EB-8504-BA648650033B}" type="presParOf" srcId="{80707842-9745-454D-AC4D-6CE9155A0055}" destId="{A5FB7563-5ECF-4F94-A152-E09715A8BA15}" srcOrd="0" destOrd="0" presId="urn:microsoft.com/office/officeart/2005/8/layout/vProcess5"/>
    <dgm:cxn modelId="{C0736993-53B2-42ED-89B6-2CF1F5147F70}" type="presParOf" srcId="{80707842-9745-454D-AC4D-6CE9155A0055}" destId="{6EE7DCB4-29BD-4516-95CC-F8C94C71718D}" srcOrd="1" destOrd="0" presId="urn:microsoft.com/office/officeart/2005/8/layout/vProcess5"/>
    <dgm:cxn modelId="{11ADC881-1DEA-4CED-A127-9F9AFABBC75C}" type="presParOf" srcId="{80707842-9745-454D-AC4D-6CE9155A0055}" destId="{950AD086-C35B-42E2-B3F1-DEB32F30C825}" srcOrd="2" destOrd="0" presId="urn:microsoft.com/office/officeart/2005/8/layout/vProcess5"/>
    <dgm:cxn modelId="{7EAE4376-CF7B-4052-AF0D-5B9A1DEC6A23}" type="presParOf" srcId="{80707842-9745-454D-AC4D-6CE9155A0055}" destId="{8132BA3D-548B-4AAE-9632-65767841A8BC}" srcOrd="3" destOrd="0" presId="urn:microsoft.com/office/officeart/2005/8/layout/vProcess5"/>
    <dgm:cxn modelId="{463D56C8-49BE-4753-A068-F94143CF731E}" type="presParOf" srcId="{80707842-9745-454D-AC4D-6CE9155A0055}" destId="{22D6E329-F920-411C-95D0-BBDF76639903}" srcOrd="4" destOrd="0" presId="urn:microsoft.com/office/officeart/2005/8/layout/vProcess5"/>
    <dgm:cxn modelId="{2598BD07-0847-4B0B-BBE8-DB89B559EED5}" type="presParOf" srcId="{80707842-9745-454D-AC4D-6CE9155A0055}" destId="{563211B3-F67C-4D70-87C5-145449315D5E}" srcOrd="5" destOrd="0" presId="urn:microsoft.com/office/officeart/2005/8/layout/vProcess5"/>
    <dgm:cxn modelId="{9FA4D462-C2E4-426B-A485-2DB97374FADA}" type="presParOf" srcId="{80707842-9745-454D-AC4D-6CE9155A0055}" destId="{61E85F95-7A50-45BE-9DE1-AFDE62751DB9}" srcOrd="6" destOrd="0" presId="urn:microsoft.com/office/officeart/2005/8/layout/vProcess5"/>
    <dgm:cxn modelId="{89D60577-DF0D-4F41-81A7-EAB49B8A46E0}" type="presParOf" srcId="{80707842-9745-454D-AC4D-6CE9155A0055}" destId="{701940C7-A4C5-4871-9C27-49BF761AE983}" srcOrd="7" destOrd="0" presId="urn:microsoft.com/office/officeart/2005/8/layout/vProcess5"/>
    <dgm:cxn modelId="{227E0CB6-7072-4CCC-A4FC-9BD52E6308C6}" type="presParOf" srcId="{80707842-9745-454D-AC4D-6CE9155A0055}" destId="{4647D4B6-FE66-4DFA-A78F-7857D5409219}" srcOrd="8" destOrd="0" presId="urn:microsoft.com/office/officeart/2005/8/layout/vProcess5"/>
    <dgm:cxn modelId="{8EA8CBC0-2696-4453-961D-5FC017FA5A00}" type="presParOf" srcId="{80707842-9745-454D-AC4D-6CE9155A0055}" destId="{5D20CF3A-56AA-40D6-A88C-74222DED1114}" srcOrd="9" destOrd="0" presId="urn:microsoft.com/office/officeart/2005/8/layout/vProcess5"/>
    <dgm:cxn modelId="{12DACBC1-77D8-450F-BE99-D3CE099D8208}" type="presParOf" srcId="{80707842-9745-454D-AC4D-6CE9155A0055}" destId="{64A1F1E1-C6FF-4C4B-8B45-A9A369D48694}" srcOrd="10" destOrd="0" presId="urn:microsoft.com/office/officeart/2005/8/layout/vProcess5"/>
    <dgm:cxn modelId="{21EB4798-68C2-46D1-A7FE-F9CA5D94473A}" type="presParOf" srcId="{80707842-9745-454D-AC4D-6CE9155A0055}" destId="{951ACBA8-AFE1-497D-9FF9-6F6667450CC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FB9A43-D41D-4F03-9BC4-343ED730780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8954FE-1696-453A-AA9E-E02C13B939DA}">
      <dgm:prSet/>
      <dgm:spPr/>
      <dgm:t>
        <a:bodyPr/>
        <a:lstStyle/>
        <a:p>
          <a:r>
            <a:rPr lang="en-US"/>
            <a:t>Labeled data is expensive/difficult to get</a:t>
          </a:r>
        </a:p>
      </dgm:t>
    </dgm:pt>
    <dgm:pt modelId="{3AD442D7-55A8-40A0-B09E-506954AB3FF3}" type="parTrans" cxnId="{8317DD6B-6B0C-46DA-91F0-42756BA69028}">
      <dgm:prSet/>
      <dgm:spPr/>
      <dgm:t>
        <a:bodyPr/>
        <a:lstStyle/>
        <a:p>
          <a:endParaRPr lang="en-US"/>
        </a:p>
      </dgm:t>
    </dgm:pt>
    <dgm:pt modelId="{4B91FBF6-DA37-448A-A461-9640683482C6}" type="sibTrans" cxnId="{8317DD6B-6B0C-46DA-91F0-42756BA69028}">
      <dgm:prSet/>
      <dgm:spPr/>
      <dgm:t>
        <a:bodyPr/>
        <a:lstStyle/>
        <a:p>
          <a:endParaRPr lang="en-US"/>
        </a:p>
      </dgm:t>
    </dgm:pt>
    <dgm:pt modelId="{B06BCD35-BF56-4084-B213-91812C906031}">
      <dgm:prSet/>
      <dgm:spPr/>
      <dgm:t>
        <a:bodyPr/>
        <a:lstStyle/>
        <a:p>
          <a:r>
            <a:rPr lang="en-US"/>
            <a:t>Unlabeled data is cheap/easier to get</a:t>
          </a:r>
        </a:p>
      </dgm:t>
    </dgm:pt>
    <dgm:pt modelId="{B585E5CF-260E-4A6F-A0C1-13782D7EA666}" type="parTrans" cxnId="{EBF5FF11-D2FA-44AC-8082-9A78D232A294}">
      <dgm:prSet/>
      <dgm:spPr/>
      <dgm:t>
        <a:bodyPr/>
        <a:lstStyle/>
        <a:p>
          <a:endParaRPr lang="en-US"/>
        </a:p>
      </dgm:t>
    </dgm:pt>
    <dgm:pt modelId="{0D866289-C3B7-4E33-B7D7-5F2CE18319D6}" type="sibTrans" cxnId="{EBF5FF11-D2FA-44AC-8082-9A78D232A294}">
      <dgm:prSet/>
      <dgm:spPr/>
      <dgm:t>
        <a:bodyPr/>
        <a:lstStyle/>
        <a:p>
          <a:endParaRPr lang="en-US"/>
        </a:p>
      </dgm:t>
    </dgm:pt>
    <dgm:pt modelId="{4F99823C-AC08-4604-BCE8-4D1DC811A223}">
      <dgm:prSet/>
      <dgm:spPr/>
      <dgm:t>
        <a:bodyPr/>
        <a:lstStyle/>
        <a:p>
          <a:r>
            <a:rPr lang="en-US"/>
            <a:t>The idea is to use smaller amount of labelled 	data with larger amount of unlabeled data to 	creating the training/testing datasets</a:t>
          </a:r>
        </a:p>
      </dgm:t>
    </dgm:pt>
    <dgm:pt modelId="{503C748A-C8BD-4025-BBA3-47D056017ED5}" type="parTrans" cxnId="{AD8FD179-7882-4332-963F-C28ACAD36B39}">
      <dgm:prSet/>
      <dgm:spPr/>
      <dgm:t>
        <a:bodyPr/>
        <a:lstStyle/>
        <a:p>
          <a:endParaRPr lang="en-US"/>
        </a:p>
      </dgm:t>
    </dgm:pt>
    <dgm:pt modelId="{3EEB2487-B86A-4082-A59E-BA4BA9F33D1E}" type="sibTrans" cxnId="{AD8FD179-7882-4332-963F-C28ACAD36B39}">
      <dgm:prSet/>
      <dgm:spPr/>
      <dgm:t>
        <a:bodyPr/>
        <a:lstStyle/>
        <a:p>
          <a:endParaRPr lang="en-US"/>
        </a:p>
      </dgm:t>
    </dgm:pt>
    <dgm:pt modelId="{FB73A4B7-4B48-425E-BF02-04470D902892}">
      <dgm:prSet/>
      <dgm:spPr/>
      <dgm:t>
        <a:bodyPr/>
        <a:lstStyle/>
        <a:p>
          <a:r>
            <a:rPr lang="en-US"/>
            <a:t>Algorithms - Self Training, Generative models</a:t>
          </a:r>
        </a:p>
      </dgm:t>
    </dgm:pt>
    <dgm:pt modelId="{5D06869A-86C1-4876-B461-300E58E02954}" type="parTrans" cxnId="{E907E138-DD5F-4F78-8A1C-7948CB033450}">
      <dgm:prSet/>
      <dgm:spPr/>
      <dgm:t>
        <a:bodyPr/>
        <a:lstStyle/>
        <a:p>
          <a:endParaRPr lang="en-US"/>
        </a:p>
      </dgm:t>
    </dgm:pt>
    <dgm:pt modelId="{2A010CCA-D637-474A-8A6B-2E9CCCFB340D}" type="sibTrans" cxnId="{E907E138-DD5F-4F78-8A1C-7948CB033450}">
      <dgm:prSet/>
      <dgm:spPr/>
      <dgm:t>
        <a:bodyPr/>
        <a:lstStyle/>
        <a:p>
          <a:endParaRPr lang="en-US"/>
        </a:p>
      </dgm:t>
    </dgm:pt>
    <dgm:pt modelId="{9BC350A3-B5F9-47F9-BCDC-BD804ECE305B}">
      <dgm:prSet/>
      <dgm:spPr/>
      <dgm:t>
        <a:bodyPr/>
        <a:lstStyle/>
        <a:p>
          <a:r>
            <a:rPr lang="en-US"/>
            <a:t>Semi-Supervised Support Vector Machines, etc.</a:t>
          </a:r>
        </a:p>
      </dgm:t>
    </dgm:pt>
    <dgm:pt modelId="{16627CF6-2DCD-44E7-8F2A-132D0F4BD139}" type="parTrans" cxnId="{CF7AA4B2-AC4C-42DB-864E-A6668A9D1753}">
      <dgm:prSet/>
      <dgm:spPr/>
      <dgm:t>
        <a:bodyPr/>
        <a:lstStyle/>
        <a:p>
          <a:endParaRPr lang="en-US"/>
        </a:p>
      </dgm:t>
    </dgm:pt>
    <dgm:pt modelId="{54651D93-7DC3-43CB-A7C4-6CD4ABEA2F71}" type="sibTrans" cxnId="{CF7AA4B2-AC4C-42DB-864E-A6668A9D1753}">
      <dgm:prSet/>
      <dgm:spPr/>
      <dgm:t>
        <a:bodyPr/>
        <a:lstStyle/>
        <a:p>
          <a:endParaRPr lang="en-US"/>
        </a:p>
      </dgm:t>
    </dgm:pt>
    <dgm:pt modelId="{22ADBF6F-D326-4D57-AA3C-E4B6C9624F2A}" type="pres">
      <dgm:prSet presAssocID="{1CFB9A43-D41D-4F03-9BC4-343ED730780A}" presName="outerComposite" presStyleCnt="0">
        <dgm:presLayoutVars>
          <dgm:chMax val="5"/>
          <dgm:dir/>
          <dgm:resizeHandles val="exact"/>
        </dgm:presLayoutVars>
      </dgm:prSet>
      <dgm:spPr/>
    </dgm:pt>
    <dgm:pt modelId="{FE987CA2-3107-4810-A6C2-C3A3E606EBF0}" type="pres">
      <dgm:prSet presAssocID="{1CFB9A43-D41D-4F03-9BC4-343ED730780A}" presName="dummyMaxCanvas" presStyleCnt="0">
        <dgm:presLayoutVars/>
      </dgm:prSet>
      <dgm:spPr/>
    </dgm:pt>
    <dgm:pt modelId="{F0CC4FB2-6F8F-4504-80BC-91DD17774263}" type="pres">
      <dgm:prSet presAssocID="{1CFB9A43-D41D-4F03-9BC4-343ED730780A}" presName="FourNodes_1" presStyleLbl="node1" presStyleIdx="0" presStyleCnt="4">
        <dgm:presLayoutVars>
          <dgm:bulletEnabled val="1"/>
        </dgm:presLayoutVars>
      </dgm:prSet>
      <dgm:spPr/>
    </dgm:pt>
    <dgm:pt modelId="{97AF622E-9A62-4C6E-83D7-691A3F804334}" type="pres">
      <dgm:prSet presAssocID="{1CFB9A43-D41D-4F03-9BC4-343ED730780A}" presName="FourNodes_2" presStyleLbl="node1" presStyleIdx="1" presStyleCnt="4">
        <dgm:presLayoutVars>
          <dgm:bulletEnabled val="1"/>
        </dgm:presLayoutVars>
      </dgm:prSet>
      <dgm:spPr/>
    </dgm:pt>
    <dgm:pt modelId="{C1BB32C6-FB0A-43EF-B523-92DFA9F60E51}" type="pres">
      <dgm:prSet presAssocID="{1CFB9A43-D41D-4F03-9BC4-343ED730780A}" presName="FourNodes_3" presStyleLbl="node1" presStyleIdx="2" presStyleCnt="4">
        <dgm:presLayoutVars>
          <dgm:bulletEnabled val="1"/>
        </dgm:presLayoutVars>
      </dgm:prSet>
      <dgm:spPr/>
    </dgm:pt>
    <dgm:pt modelId="{5846B808-0BF7-4B29-9E5E-E508138ADE37}" type="pres">
      <dgm:prSet presAssocID="{1CFB9A43-D41D-4F03-9BC4-343ED730780A}" presName="FourNodes_4" presStyleLbl="node1" presStyleIdx="3" presStyleCnt="4">
        <dgm:presLayoutVars>
          <dgm:bulletEnabled val="1"/>
        </dgm:presLayoutVars>
      </dgm:prSet>
      <dgm:spPr/>
    </dgm:pt>
    <dgm:pt modelId="{4A44041F-83F6-4121-983C-A57E81806EB7}" type="pres">
      <dgm:prSet presAssocID="{1CFB9A43-D41D-4F03-9BC4-343ED730780A}" presName="FourConn_1-2" presStyleLbl="fgAccFollowNode1" presStyleIdx="0" presStyleCnt="3">
        <dgm:presLayoutVars>
          <dgm:bulletEnabled val="1"/>
        </dgm:presLayoutVars>
      </dgm:prSet>
      <dgm:spPr/>
    </dgm:pt>
    <dgm:pt modelId="{FB042599-7E43-44AE-BF6D-28443837024A}" type="pres">
      <dgm:prSet presAssocID="{1CFB9A43-D41D-4F03-9BC4-343ED730780A}" presName="FourConn_2-3" presStyleLbl="fgAccFollowNode1" presStyleIdx="1" presStyleCnt="3">
        <dgm:presLayoutVars>
          <dgm:bulletEnabled val="1"/>
        </dgm:presLayoutVars>
      </dgm:prSet>
      <dgm:spPr/>
    </dgm:pt>
    <dgm:pt modelId="{17F8FBA8-6121-49A8-90C9-0F0606AAC1D5}" type="pres">
      <dgm:prSet presAssocID="{1CFB9A43-D41D-4F03-9BC4-343ED730780A}" presName="FourConn_3-4" presStyleLbl="fgAccFollowNode1" presStyleIdx="2" presStyleCnt="3">
        <dgm:presLayoutVars>
          <dgm:bulletEnabled val="1"/>
        </dgm:presLayoutVars>
      </dgm:prSet>
      <dgm:spPr/>
    </dgm:pt>
    <dgm:pt modelId="{F782279A-23E1-4049-8D66-C24D940DA852}" type="pres">
      <dgm:prSet presAssocID="{1CFB9A43-D41D-4F03-9BC4-343ED730780A}" presName="FourNodes_1_text" presStyleLbl="node1" presStyleIdx="3" presStyleCnt="4">
        <dgm:presLayoutVars>
          <dgm:bulletEnabled val="1"/>
        </dgm:presLayoutVars>
      </dgm:prSet>
      <dgm:spPr/>
    </dgm:pt>
    <dgm:pt modelId="{D774FE98-5FD7-49AA-9BA4-E9842792F316}" type="pres">
      <dgm:prSet presAssocID="{1CFB9A43-D41D-4F03-9BC4-343ED730780A}" presName="FourNodes_2_text" presStyleLbl="node1" presStyleIdx="3" presStyleCnt="4">
        <dgm:presLayoutVars>
          <dgm:bulletEnabled val="1"/>
        </dgm:presLayoutVars>
      </dgm:prSet>
      <dgm:spPr/>
    </dgm:pt>
    <dgm:pt modelId="{7FC58DFE-9859-48E8-A6E7-6EC418CE3856}" type="pres">
      <dgm:prSet presAssocID="{1CFB9A43-D41D-4F03-9BC4-343ED730780A}" presName="FourNodes_3_text" presStyleLbl="node1" presStyleIdx="3" presStyleCnt="4">
        <dgm:presLayoutVars>
          <dgm:bulletEnabled val="1"/>
        </dgm:presLayoutVars>
      </dgm:prSet>
      <dgm:spPr/>
    </dgm:pt>
    <dgm:pt modelId="{A886C9DF-0491-41C3-AE75-3ECCC0EFAEB2}" type="pres">
      <dgm:prSet presAssocID="{1CFB9A43-D41D-4F03-9BC4-343ED730780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BF5FF11-D2FA-44AC-8082-9A78D232A294}" srcId="{1CFB9A43-D41D-4F03-9BC4-343ED730780A}" destId="{B06BCD35-BF56-4084-B213-91812C906031}" srcOrd="1" destOrd="0" parTransId="{B585E5CF-260E-4A6F-A0C1-13782D7EA666}" sibTransId="{0D866289-C3B7-4E33-B7D7-5F2CE18319D6}"/>
    <dgm:cxn modelId="{EF481112-86EA-41A7-8AC3-F1F38F0C1293}" type="presOf" srcId="{1CFB9A43-D41D-4F03-9BC4-343ED730780A}" destId="{22ADBF6F-D326-4D57-AA3C-E4B6C9624F2A}" srcOrd="0" destOrd="0" presId="urn:microsoft.com/office/officeart/2005/8/layout/vProcess5"/>
    <dgm:cxn modelId="{EFF74D1A-C6E2-4600-AF23-6405533C9913}" type="presOf" srcId="{B06BCD35-BF56-4084-B213-91812C906031}" destId="{D774FE98-5FD7-49AA-9BA4-E9842792F316}" srcOrd="1" destOrd="0" presId="urn:microsoft.com/office/officeart/2005/8/layout/vProcess5"/>
    <dgm:cxn modelId="{CC2A992D-1244-4B8C-BAA7-E350500A1485}" type="presOf" srcId="{B06BCD35-BF56-4084-B213-91812C906031}" destId="{97AF622E-9A62-4C6E-83D7-691A3F804334}" srcOrd="0" destOrd="0" presId="urn:microsoft.com/office/officeart/2005/8/layout/vProcess5"/>
    <dgm:cxn modelId="{A9782433-2694-42FB-99C7-33AD28580C90}" type="presOf" srcId="{4B91FBF6-DA37-448A-A461-9640683482C6}" destId="{4A44041F-83F6-4121-983C-A57E81806EB7}" srcOrd="0" destOrd="0" presId="urn:microsoft.com/office/officeart/2005/8/layout/vProcess5"/>
    <dgm:cxn modelId="{E907E138-DD5F-4F78-8A1C-7948CB033450}" srcId="{1CFB9A43-D41D-4F03-9BC4-343ED730780A}" destId="{FB73A4B7-4B48-425E-BF02-04470D902892}" srcOrd="3" destOrd="0" parTransId="{5D06869A-86C1-4876-B461-300E58E02954}" sibTransId="{2A010CCA-D637-474A-8A6B-2E9CCCFB340D}"/>
    <dgm:cxn modelId="{2A2CCD3C-2D57-40B2-90C0-2FA7752AE2E0}" type="presOf" srcId="{FB73A4B7-4B48-425E-BF02-04470D902892}" destId="{A886C9DF-0491-41C3-AE75-3ECCC0EFAEB2}" srcOrd="1" destOrd="0" presId="urn:microsoft.com/office/officeart/2005/8/layout/vProcess5"/>
    <dgm:cxn modelId="{8317DD6B-6B0C-46DA-91F0-42756BA69028}" srcId="{1CFB9A43-D41D-4F03-9BC4-343ED730780A}" destId="{758954FE-1696-453A-AA9E-E02C13B939DA}" srcOrd="0" destOrd="0" parTransId="{3AD442D7-55A8-40A0-B09E-506954AB3FF3}" sibTransId="{4B91FBF6-DA37-448A-A461-9640683482C6}"/>
    <dgm:cxn modelId="{C3A7F052-EF13-42DD-A587-1BCC76DDB3BA}" type="presOf" srcId="{9BC350A3-B5F9-47F9-BCDC-BD804ECE305B}" destId="{A886C9DF-0491-41C3-AE75-3ECCC0EFAEB2}" srcOrd="1" destOrd="1" presId="urn:microsoft.com/office/officeart/2005/8/layout/vProcess5"/>
    <dgm:cxn modelId="{184A5A59-FF42-42FE-AACB-7BB1247E38F0}" type="presOf" srcId="{4F99823C-AC08-4604-BCE8-4D1DC811A223}" destId="{C1BB32C6-FB0A-43EF-B523-92DFA9F60E51}" srcOrd="0" destOrd="0" presId="urn:microsoft.com/office/officeart/2005/8/layout/vProcess5"/>
    <dgm:cxn modelId="{AD8FD179-7882-4332-963F-C28ACAD36B39}" srcId="{1CFB9A43-D41D-4F03-9BC4-343ED730780A}" destId="{4F99823C-AC08-4604-BCE8-4D1DC811A223}" srcOrd="2" destOrd="0" parTransId="{503C748A-C8BD-4025-BBA3-47D056017ED5}" sibTransId="{3EEB2487-B86A-4082-A59E-BA4BA9F33D1E}"/>
    <dgm:cxn modelId="{F54AFC99-8907-437D-BD60-EC3F50412E43}" type="presOf" srcId="{0D866289-C3B7-4E33-B7D7-5F2CE18319D6}" destId="{FB042599-7E43-44AE-BF6D-28443837024A}" srcOrd="0" destOrd="0" presId="urn:microsoft.com/office/officeart/2005/8/layout/vProcess5"/>
    <dgm:cxn modelId="{CF7AA4B2-AC4C-42DB-864E-A6668A9D1753}" srcId="{FB73A4B7-4B48-425E-BF02-04470D902892}" destId="{9BC350A3-B5F9-47F9-BCDC-BD804ECE305B}" srcOrd="0" destOrd="0" parTransId="{16627CF6-2DCD-44E7-8F2A-132D0F4BD139}" sibTransId="{54651D93-7DC3-43CB-A7C4-6CD4ABEA2F71}"/>
    <dgm:cxn modelId="{42F6B8B2-BD10-49F7-8AED-176786881411}" type="presOf" srcId="{FB73A4B7-4B48-425E-BF02-04470D902892}" destId="{5846B808-0BF7-4B29-9E5E-E508138ADE37}" srcOrd="0" destOrd="0" presId="urn:microsoft.com/office/officeart/2005/8/layout/vProcess5"/>
    <dgm:cxn modelId="{5624C0C4-A26D-4D28-98EE-402A09240DFB}" type="presOf" srcId="{4F99823C-AC08-4604-BCE8-4D1DC811A223}" destId="{7FC58DFE-9859-48E8-A6E7-6EC418CE3856}" srcOrd="1" destOrd="0" presId="urn:microsoft.com/office/officeart/2005/8/layout/vProcess5"/>
    <dgm:cxn modelId="{965821CF-9A69-43DF-B74A-63A4C2273C7D}" type="presOf" srcId="{758954FE-1696-453A-AA9E-E02C13B939DA}" destId="{F0CC4FB2-6F8F-4504-80BC-91DD17774263}" srcOrd="0" destOrd="0" presId="urn:microsoft.com/office/officeart/2005/8/layout/vProcess5"/>
    <dgm:cxn modelId="{D27F76D1-BE89-4204-BBD0-64734565D6BE}" type="presOf" srcId="{9BC350A3-B5F9-47F9-BCDC-BD804ECE305B}" destId="{5846B808-0BF7-4B29-9E5E-E508138ADE37}" srcOrd="0" destOrd="1" presId="urn:microsoft.com/office/officeart/2005/8/layout/vProcess5"/>
    <dgm:cxn modelId="{E2C5D0EC-6BB2-4C24-AFDD-E536640A929F}" type="presOf" srcId="{758954FE-1696-453A-AA9E-E02C13B939DA}" destId="{F782279A-23E1-4049-8D66-C24D940DA852}" srcOrd="1" destOrd="0" presId="urn:microsoft.com/office/officeart/2005/8/layout/vProcess5"/>
    <dgm:cxn modelId="{4258C6F0-CDD8-4BF5-AC0F-DEEB3AB9C30C}" type="presOf" srcId="{3EEB2487-B86A-4082-A59E-BA4BA9F33D1E}" destId="{17F8FBA8-6121-49A8-90C9-0F0606AAC1D5}" srcOrd="0" destOrd="0" presId="urn:microsoft.com/office/officeart/2005/8/layout/vProcess5"/>
    <dgm:cxn modelId="{DD0BF9C4-E100-4191-95AD-21B84C8B613B}" type="presParOf" srcId="{22ADBF6F-D326-4D57-AA3C-E4B6C9624F2A}" destId="{FE987CA2-3107-4810-A6C2-C3A3E606EBF0}" srcOrd="0" destOrd="0" presId="urn:microsoft.com/office/officeart/2005/8/layout/vProcess5"/>
    <dgm:cxn modelId="{7E2C0BD0-BDAC-4ED7-9304-0E860E5AE773}" type="presParOf" srcId="{22ADBF6F-D326-4D57-AA3C-E4B6C9624F2A}" destId="{F0CC4FB2-6F8F-4504-80BC-91DD17774263}" srcOrd="1" destOrd="0" presId="urn:microsoft.com/office/officeart/2005/8/layout/vProcess5"/>
    <dgm:cxn modelId="{4C0EB3AB-D61A-4110-B556-C8B348FCDF80}" type="presParOf" srcId="{22ADBF6F-D326-4D57-AA3C-E4B6C9624F2A}" destId="{97AF622E-9A62-4C6E-83D7-691A3F804334}" srcOrd="2" destOrd="0" presId="urn:microsoft.com/office/officeart/2005/8/layout/vProcess5"/>
    <dgm:cxn modelId="{14F6C557-1556-448E-ACD6-613B8518193B}" type="presParOf" srcId="{22ADBF6F-D326-4D57-AA3C-E4B6C9624F2A}" destId="{C1BB32C6-FB0A-43EF-B523-92DFA9F60E51}" srcOrd="3" destOrd="0" presId="urn:microsoft.com/office/officeart/2005/8/layout/vProcess5"/>
    <dgm:cxn modelId="{E772A669-13F5-48D8-B43A-9C23E4FE677E}" type="presParOf" srcId="{22ADBF6F-D326-4D57-AA3C-E4B6C9624F2A}" destId="{5846B808-0BF7-4B29-9E5E-E508138ADE37}" srcOrd="4" destOrd="0" presId="urn:microsoft.com/office/officeart/2005/8/layout/vProcess5"/>
    <dgm:cxn modelId="{6470C3D1-9ADC-40E9-A527-5E467030D343}" type="presParOf" srcId="{22ADBF6F-D326-4D57-AA3C-E4B6C9624F2A}" destId="{4A44041F-83F6-4121-983C-A57E81806EB7}" srcOrd="5" destOrd="0" presId="urn:microsoft.com/office/officeart/2005/8/layout/vProcess5"/>
    <dgm:cxn modelId="{EB1633B3-E323-4205-BE13-EA33BCD943A0}" type="presParOf" srcId="{22ADBF6F-D326-4D57-AA3C-E4B6C9624F2A}" destId="{FB042599-7E43-44AE-BF6D-28443837024A}" srcOrd="6" destOrd="0" presId="urn:microsoft.com/office/officeart/2005/8/layout/vProcess5"/>
    <dgm:cxn modelId="{404974D1-3A83-473B-AE5F-C0EB3CF69025}" type="presParOf" srcId="{22ADBF6F-D326-4D57-AA3C-E4B6C9624F2A}" destId="{17F8FBA8-6121-49A8-90C9-0F0606AAC1D5}" srcOrd="7" destOrd="0" presId="urn:microsoft.com/office/officeart/2005/8/layout/vProcess5"/>
    <dgm:cxn modelId="{62083F84-DAF2-436D-BD35-B1AD5FF568A0}" type="presParOf" srcId="{22ADBF6F-D326-4D57-AA3C-E4B6C9624F2A}" destId="{F782279A-23E1-4049-8D66-C24D940DA852}" srcOrd="8" destOrd="0" presId="urn:microsoft.com/office/officeart/2005/8/layout/vProcess5"/>
    <dgm:cxn modelId="{B3E8E3A4-A489-494C-897C-F66A42BDBAFA}" type="presParOf" srcId="{22ADBF6F-D326-4D57-AA3C-E4B6C9624F2A}" destId="{D774FE98-5FD7-49AA-9BA4-E9842792F316}" srcOrd="9" destOrd="0" presId="urn:microsoft.com/office/officeart/2005/8/layout/vProcess5"/>
    <dgm:cxn modelId="{5ECD60BC-3F24-4DBB-AFDE-FD356DFB29C7}" type="presParOf" srcId="{22ADBF6F-D326-4D57-AA3C-E4B6C9624F2A}" destId="{7FC58DFE-9859-48E8-A6E7-6EC418CE3856}" srcOrd="10" destOrd="0" presId="urn:microsoft.com/office/officeart/2005/8/layout/vProcess5"/>
    <dgm:cxn modelId="{4EA09B16-2B98-4207-AA73-5296B5CDE674}" type="presParOf" srcId="{22ADBF6F-D326-4D57-AA3C-E4B6C9624F2A}" destId="{A886C9DF-0491-41C3-AE75-3ECCC0EFAEB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1550C0-160D-4F6A-9C78-EDEFFA98C17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965C33-EA7A-4E54-92AC-6DF013372484}">
      <dgm:prSet/>
      <dgm:spPr/>
      <dgm:t>
        <a:bodyPr/>
        <a:lstStyle/>
        <a:p>
          <a:r>
            <a:rPr lang="en-US"/>
            <a:t>A group of robots have been deployed in an unknown territory</a:t>
          </a:r>
        </a:p>
      </dgm:t>
    </dgm:pt>
    <dgm:pt modelId="{91511474-CA5E-4A60-831B-E36948EF156E}" type="parTrans" cxnId="{4B13A3C3-D932-48F9-83C0-E3AEF772652A}">
      <dgm:prSet/>
      <dgm:spPr/>
      <dgm:t>
        <a:bodyPr/>
        <a:lstStyle/>
        <a:p>
          <a:endParaRPr lang="en-US"/>
        </a:p>
      </dgm:t>
    </dgm:pt>
    <dgm:pt modelId="{A85E77A1-1212-4CE5-8AB9-6DBF8E0A4BC5}" type="sibTrans" cxnId="{4B13A3C3-D932-48F9-83C0-E3AEF772652A}">
      <dgm:prSet/>
      <dgm:spPr/>
      <dgm:t>
        <a:bodyPr/>
        <a:lstStyle/>
        <a:p>
          <a:endParaRPr lang="en-US"/>
        </a:p>
      </dgm:t>
    </dgm:pt>
    <dgm:pt modelId="{225166C6-0305-4993-B724-43A1CD475ED8}">
      <dgm:prSet/>
      <dgm:spPr/>
      <dgm:t>
        <a:bodyPr/>
        <a:lstStyle/>
        <a:p>
          <a:r>
            <a:rPr lang="en-US"/>
            <a:t>The objective is for them to collaboratively find the navigation path to reach a particular destination/goal</a:t>
          </a:r>
        </a:p>
      </dgm:t>
    </dgm:pt>
    <dgm:pt modelId="{7106E83B-2B68-4AB5-AB19-C7487501ED15}" type="parTrans" cxnId="{56B68667-B189-41D8-88E7-43DD5060075C}">
      <dgm:prSet/>
      <dgm:spPr/>
      <dgm:t>
        <a:bodyPr/>
        <a:lstStyle/>
        <a:p>
          <a:endParaRPr lang="en-US"/>
        </a:p>
      </dgm:t>
    </dgm:pt>
    <dgm:pt modelId="{52948E43-FD08-426E-B56F-7A0589008DD3}" type="sibTrans" cxnId="{56B68667-B189-41D8-88E7-43DD5060075C}">
      <dgm:prSet/>
      <dgm:spPr/>
      <dgm:t>
        <a:bodyPr/>
        <a:lstStyle/>
        <a:p>
          <a:endParaRPr lang="en-US"/>
        </a:p>
      </dgm:t>
    </dgm:pt>
    <dgm:pt modelId="{039212C5-1904-447B-9362-5886755A85CD}">
      <dgm:prSet/>
      <dgm:spPr/>
      <dgm:t>
        <a:bodyPr/>
        <a:lstStyle/>
        <a:p>
          <a:r>
            <a:rPr lang="en-US"/>
            <a:t>Can use reinforcement learning where achieving the goal/getting closer to the goal gives a positive reward. Negative reward otherwise</a:t>
          </a:r>
        </a:p>
      </dgm:t>
    </dgm:pt>
    <dgm:pt modelId="{C5FE7FE2-B31B-458B-B1E7-DB50A9DA17DF}" type="parTrans" cxnId="{1C11B513-C8D5-4E66-8E2B-43B2C2B18A77}">
      <dgm:prSet/>
      <dgm:spPr/>
      <dgm:t>
        <a:bodyPr/>
        <a:lstStyle/>
        <a:p>
          <a:endParaRPr lang="en-US"/>
        </a:p>
      </dgm:t>
    </dgm:pt>
    <dgm:pt modelId="{B6803672-F792-4A85-8AE1-DD3BFDE88BFA}" type="sibTrans" cxnId="{1C11B513-C8D5-4E66-8E2B-43B2C2B18A77}">
      <dgm:prSet/>
      <dgm:spPr/>
      <dgm:t>
        <a:bodyPr/>
        <a:lstStyle/>
        <a:p>
          <a:endParaRPr lang="en-US"/>
        </a:p>
      </dgm:t>
    </dgm:pt>
    <dgm:pt modelId="{2A73B9B2-BA9E-41D2-821D-C6F8BE23150F}">
      <dgm:prSet/>
      <dgm:spPr/>
      <dgm:t>
        <a:bodyPr/>
        <a:lstStyle/>
        <a:p>
          <a:r>
            <a:rPr lang="en-US"/>
            <a:t>Can share the information among robots (multi-agent </a:t>
          </a:r>
          <a:r>
            <a:rPr lang="en-US" spc="-10">
              <a:latin typeface="Calibri"/>
              <a:cs typeface="Calibri"/>
            </a:rPr>
            <a:t>system)</a:t>
          </a:r>
          <a:endParaRPr lang="en-US"/>
        </a:p>
      </dgm:t>
    </dgm:pt>
    <dgm:pt modelId="{3275400D-816D-4CFE-8741-AFD65E35A4C2}" type="parTrans" cxnId="{2969574C-BC07-4753-A18D-15450EBCA66C}">
      <dgm:prSet/>
      <dgm:spPr/>
      <dgm:t>
        <a:bodyPr/>
        <a:lstStyle/>
        <a:p>
          <a:endParaRPr lang="en-US"/>
        </a:p>
      </dgm:t>
    </dgm:pt>
    <dgm:pt modelId="{7DF9E442-249C-4A1F-AF67-A8C708142630}" type="sibTrans" cxnId="{2969574C-BC07-4753-A18D-15450EBCA66C}">
      <dgm:prSet/>
      <dgm:spPr/>
      <dgm:t>
        <a:bodyPr/>
        <a:lstStyle/>
        <a:p>
          <a:endParaRPr lang="en-US"/>
        </a:p>
      </dgm:t>
    </dgm:pt>
    <dgm:pt modelId="{837278E9-E8E4-436C-8F64-E6386EE5A9FA}" type="pres">
      <dgm:prSet presAssocID="{9A1550C0-160D-4F6A-9C78-EDEFFA98C17C}" presName="outerComposite" presStyleCnt="0">
        <dgm:presLayoutVars>
          <dgm:chMax val="5"/>
          <dgm:dir/>
          <dgm:resizeHandles val="exact"/>
        </dgm:presLayoutVars>
      </dgm:prSet>
      <dgm:spPr/>
    </dgm:pt>
    <dgm:pt modelId="{F171F418-B290-40FD-A0EF-13D451D8661E}" type="pres">
      <dgm:prSet presAssocID="{9A1550C0-160D-4F6A-9C78-EDEFFA98C17C}" presName="dummyMaxCanvas" presStyleCnt="0">
        <dgm:presLayoutVars/>
      </dgm:prSet>
      <dgm:spPr/>
    </dgm:pt>
    <dgm:pt modelId="{F71265D1-3004-4C11-9B71-342368DCA073}" type="pres">
      <dgm:prSet presAssocID="{9A1550C0-160D-4F6A-9C78-EDEFFA98C17C}" presName="FourNodes_1" presStyleLbl="node1" presStyleIdx="0" presStyleCnt="4">
        <dgm:presLayoutVars>
          <dgm:bulletEnabled val="1"/>
        </dgm:presLayoutVars>
      </dgm:prSet>
      <dgm:spPr/>
    </dgm:pt>
    <dgm:pt modelId="{BF9E60CF-6654-41BC-83B8-07412A61F5B0}" type="pres">
      <dgm:prSet presAssocID="{9A1550C0-160D-4F6A-9C78-EDEFFA98C17C}" presName="FourNodes_2" presStyleLbl="node1" presStyleIdx="1" presStyleCnt="4">
        <dgm:presLayoutVars>
          <dgm:bulletEnabled val="1"/>
        </dgm:presLayoutVars>
      </dgm:prSet>
      <dgm:spPr/>
    </dgm:pt>
    <dgm:pt modelId="{F6F29950-66D3-462B-85D3-0606CD0086C3}" type="pres">
      <dgm:prSet presAssocID="{9A1550C0-160D-4F6A-9C78-EDEFFA98C17C}" presName="FourNodes_3" presStyleLbl="node1" presStyleIdx="2" presStyleCnt="4">
        <dgm:presLayoutVars>
          <dgm:bulletEnabled val="1"/>
        </dgm:presLayoutVars>
      </dgm:prSet>
      <dgm:spPr/>
    </dgm:pt>
    <dgm:pt modelId="{F7726AE1-6569-422D-8C82-0E0C1642AC18}" type="pres">
      <dgm:prSet presAssocID="{9A1550C0-160D-4F6A-9C78-EDEFFA98C17C}" presName="FourNodes_4" presStyleLbl="node1" presStyleIdx="3" presStyleCnt="4">
        <dgm:presLayoutVars>
          <dgm:bulletEnabled val="1"/>
        </dgm:presLayoutVars>
      </dgm:prSet>
      <dgm:spPr/>
    </dgm:pt>
    <dgm:pt modelId="{581CE0FE-2360-46A0-8048-0DDA41B0D56F}" type="pres">
      <dgm:prSet presAssocID="{9A1550C0-160D-4F6A-9C78-EDEFFA98C17C}" presName="FourConn_1-2" presStyleLbl="fgAccFollowNode1" presStyleIdx="0" presStyleCnt="3">
        <dgm:presLayoutVars>
          <dgm:bulletEnabled val="1"/>
        </dgm:presLayoutVars>
      </dgm:prSet>
      <dgm:spPr/>
    </dgm:pt>
    <dgm:pt modelId="{97A4AA2C-1B13-4E72-84FE-1134170E6B6A}" type="pres">
      <dgm:prSet presAssocID="{9A1550C0-160D-4F6A-9C78-EDEFFA98C17C}" presName="FourConn_2-3" presStyleLbl="fgAccFollowNode1" presStyleIdx="1" presStyleCnt="3">
        <dgm:presLayoutVars>
          <dgm:bulletEnabled val="1"/>
        </dgm:presLayoutVars>
      </dgm:prSet>
      <dgm:spPr/>
    </dgm:pt>
    <dgm:pt modelId="{F2DB3AAB-3108-4109-BE8E-8AEDE60EC3A2}" type="pres">
      <dgm:prSet presAssocID="{9A1550C0-160D-4F6A-9C78-EDEFFA98C17C}" presName="FourConn_3-4" presStyleLbl="fgAccFollowNode1" presStyleIdx="2" presStyleCnt="3">
        <dgm:presLayoutVars>
          <dgm:bulletEnabled val="1"/>
        </dgm:presLayoutVars>
      </dgm:prSet>
      <dgm:spPr/>
    </dgm:pt>
    <dgm:pt modelId="{D02BB267-4845-4935-9460-3B953BE8C6D6}" type="pres">
      <dgm:prSet presAssocID="{9A1550C0-160D-4F6A-9C78-EDEFFA98C17C}" presName="FourNodes_1_text" presStyleLbl="node1" presStyleIdx="3" presStyleCnt="4">
        <dgm:presLayoutVars>
          <dgm:bulletEnabled val="1"/>
        </dgm:presLayoutVars>
      </dgm:prSet>
      <dgm:spPr/>
    </dgm:pt>
    <dgm:pt modelId="{B8BC4814-5E07-4585-8FB7-EE6754FDE5A1}" type="pres">
      <dgm:prSet presAssocID="{9A1550C0-160D-4F6A-9C78-EDEFFA98C17C}" presName="FourNodes_2_text" presStyleLbl="node1" presStyleIdx="3" presStyleCnt="4">
        <dgm:presLayoutVars>
          <dgm:bulletEnabled val="1"/>
        </dgm:presLayoutVars>
      </dgm:prSet>
      <dgm:spPr/>
    </dgm:pt>
    <dgm:pt modelId="{36980766-8972-43F1-AFBF-8D8DD32AA235}" type="pres">
      <dgm:prSet presAssocID="{9A1550C0-160D-4F6A-9C78-EDEFFA98C17C}" presName="FourNodes_3_text" presStyleLbl="node1" presStyleIdx="3" presStyleCnt="4">
        <dgm:presLayoutVars>
          <dgm:bulletEnabled val="1"/>
        </dgm:presLayoutVars>
      </dgm:prSet>
      <dgm:spPr/>
    </dgm:pt>
    <dgm:pt modelId="{6DD96BF2-0FB0-4103-80BF-951DAED3F373}" type="pres">
      <dgm:prSet presAssocID="{9A1550C0-160D-4F6A-9C78-EDEFFA98C17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F677203-40FB-440B-91BB-098A47EC238E}" type="presOf" srcId="{2A73B9B2-BA9E-41D2-821D-C6F8BE23150F}" destId="{6DD96BF2-0FB0-4103-80BF-951DAED3F373}" srcOrd="1" destOrd="0" presId="urn:microsoft.com/office/officeart/2005/8/layout/vProcess5"/>
    <dgm:cxn modelId="{9CACAD11-23CA-4BED-8C40-93FF00DB913B}" type="presOf" srcId="{8E965C33-EA7A-4E54-92AC-6DF013372484}" destId="{F71265D1-3004-4C11-9B71-342368DCA073}" srcOrd="0" destOrd="0" presId="urn:microsoft.com/office/officeart/2005/8/layout/vProcess5"/>
    <dgm:cxn modelId="{1C11B513-C8D5-4E66-8E2B-43B2C2B18A77}" srcId="{9A1550C0-160D-4F6A-9C78-EDEFFA98C17C}" destId="{039212C5-1904-447B-9362-5886755A85CD}" srcOrd="2" destOrd="0" parTransId="{C5FE7FE2-B31B-458B-B1E7-DB50A9DA17DF}" sibTransId="{B6803672-F792-4A85-8AE1-DD3BFDE88BFA}"/>
    <dgm:cxn modelId="{4842B818-CD1A-42B7-A8F7-C9938FC6D3C0}" type="presOf" srcId="{039212C5-1904-447B-9362-5886755A85CD}" destId="{F6F29950-66D3-462B-85D3-0606CD0086C3}" srcOrd="0" destOrd="0" presId="urn:microsoft.com/office/officeart/2005/8/layout/vProcess5"/>
    <dgm:cxn modelId="{1F339D2B-19E5-40AF-82AB-99277DD2E1EC}" type="presOf" srcId="{225166C6-0305-4993-B724-43A1CD475ED8}" destId="{BF9E60CF-6654-41BC-83B8-07412A61F5B0}" srcOrd="0" destOrd="0" presId="urn:microsoft.com/office/officeart/2005/8/layout/vProcess5"/>
    <dgm:cxn modelId="{4470603D-38AD-4FE5-AAB8-C13CF705055E}" type="presOf" srcId="{2A73B9B2-BA9E-41D2-821D-C6F8BE23150F}" destId="{F7726AE1-6569-422D-8C82-0E0C1642AC18}" srcOrd="0" destOrd="0" presId="urn:microsoft.com/office/officeart/2005/8/layout/vProcess5"/>
    <dgm:cxn modelId="{8641FF44-A157-4A5E-AFD7-47AC0C2C2CF8}" type="presOf" srcId="{52948E43-FD08-426E-B56F-7A0589008DD3}" destId="{97A4AA2C-1B13-4E72-84FE-1134170E6B6A}" srcOrd="0" destOrd="0" presId="urn:microsoft.com/office/officeart/2005/8/layout/vProcess5"/>
    <dgm:cxn modelId="{7390DE65-B9A8-4DCB-90A4-55521B8FE789}" type="presOf" srcId="{039212C5-1904-447B-9362-5886755A85CD}" destId="{36980766-8972-43F1-AFBF-8D8DD32AA235}" srcOrd="1" destOrd="0" presId="urn:microsoft.com/office/officeart/2005/8/layout/vProcess5"/>
    <dgm:cxn modelId="{56B68667-B189-41D8-88E7-43DD5060075C}" srcId="{9A1550C0-160D-4F6A-9C78-EDEFFA98C17C}" destId="{225166C6-0305-4993-B724-43A1CD475ED8}" srcOrd="1" destOrd="0" parTransId="{7106E83B-2B68-4AB5-AB19-C7487501ED15}" sibTransId="{52948E43-FD08-426E-B56F-7A0589008DD3}"/>
    <dgm:cxn modelId="{A2611249-50F1-4E00-B179-59DA533956EC}" type="presOf" srcId="{B6803672-F792-4A85-8AE1-DD3BFDE88BFA}" destId="{F2DB3AAB-3108-4109-BE8E-8AEDE60EC3A2}" srcOrd="0" destOrd="0" presId="urn:microsoft.com/office/officeart/2005/8/layout/vProcess5"/>
    <dgm:cxn modelId="{2969574C-BC07-4753-A18D-15450EBCA66C}" srcId="{9A1550C0-160D-4F6A-9C78-EDEFFA98C17C}" destId="{2A73B9B2-BA9E-41D2-821D-C6F8BE23150F}" srcOrd="3" destOrd="0" parTransId="{3275400D-816D-4CFE-8741-AFD65E35A4C2}" sibTransId="{7DF9E442-249C-4A1F-AF67-A8C708142630}"/>
    <dgm:cxn modelId="{49EAD883-E0C9-409D-8EE9-50996CF72E26}" type="presOf" srcId="{A85E77A1-1212-4CE5-8AB9-6DBF8E0A4BC5}" destId="{581CE0FE-2360-46A0-8048-0DDA41B0D56F}" srcOrd="0" destOrd="0" presId="urn:microsoft.com/office/officeart/2005/8/layout/vProcess5"/>
    <dgm:cxn modelId="{10959997-F123-4F03-BAF9-B599387CCEA2}" type="presOf" srcId="{8E965C33-EA7A-4E54-92AC-6DF013372484}" destId="{D02BB267-4845-4935-9460-3B953BE8C6D6}" srcOrd="1" destOrd="0" presId="urn:microsoft.com/office/officeart/2005/8/layout/vProcess5"/>
    <dgm:cxn modelId="{4B13A3C3-D932-48F9-83C0-E3AEF772652A}" srcId="{9A1550C0-160D-4F6A-9C78-EDEFFA98C17C}" destId="{8E965C33-EA7A-4E54-92AC-6DF013372484}" srcOrd="0" destOrd="0" parTransId="{91511474-CA5E-4A60-831B-E36948EF156E}" sibTransId="{A85E77A1-1212-4CE5-8AB9-6DBF8E0A4BC5}"/>
    <dgm:cxn modelId="{BDE3C6E8-F1AE-4A71-94ED-51A849F1AAB8}" type="presOf" srcId="{9A1550C0-160D-4F6A-9C78-EDEFFA98C17C}" destId="{837278E9-E8E4-436C-8F64-E6386EE5A9FA}" srcOrd="0" destOrd="0" presId="urn:microsoft.com/office/officeart/2005/8/layout/vProcess5"/>
    <dgm:cxn modelId="{A998D2EE-BC15-4714-A1AC-DA4C13124ABB}" type="presOf" srcId="{225166C6-0305-4993-B724-43A1CD475ED8}" destId="{B8BC4814-5E07-4585-8FB7-EE6754FDE5A1}" srcOrd="1" destOrd="0" presId="urn:microsoft.com/office/officeart/2005/8/layout/vProcess5"/>
    <dgm:cxn modelId="{0E352A5D-0FAC-4735-954F-38473374E3A5}" type="presParOf" srcId="{837278E9-E8E4-436C-8F64-E6386EE5A9FA}" destId="{F171F418-B290-40FD-A0EF-13D451D8661E}" srcOrd="0" destOrd="0" presId="urn:microsoft.com/office/officeart/2005/8/layout/vProcess5"/>
    <dgm:cxn modelId="{A767FCD9-28EC-415C-AD6E-744CA1F362DF}" type="presParOf" srcId="{837278E9-E8E4-436C-8F64-E6386EE5A9FA}" destId="{F71265D1-3004-4C11-9B71-342368DCA073}" srcOrd="1" destOrd="0" presId="urn:microsoft.com/office/officeart/2005/8/layout/vProcess5"/>
    <dgm:cxn modelId="{14C380B7-32EB-496A-9A68-B41D07A34829}" type="presParOf" srcId="{837278E9-E8E4-436C-8F64-E6386EE5A9FA}" destId="{BF9E60CF-6654-41BC-83B8-07412A61F5B0}" srcOrd="2" destOrd="0" presId="urn:microsoft.com/office/officeart/2005/8/layout/vProcess5"/>
    <dgm:cxn modelId="{2778955A-672D-4ABE-BDD0-C623C950E721}" type="presParOf" srcId="{837278E9-E8E4-436C-8F64-E6386EE5A9FA}" destId="{F6F29950-66D3-462B-85D3-0606CD0086C3}" srcOrd="3" destOrd="0" presId="urn:microsoft.com/office/officeart/2005/8/layout/vProcess5"/>
    <dgm:cxn modelId="{DC2C93C1-DF4A-4421-A0CE-4A9CC9DA6DF1}" type="presParOf" srcId="{837278E9-E8E4-436C-8F64-E6386EE5A9FA}" destId="{F7726AE1-6569-422D-8C82-0E0C1642AC18}" srcOrd="4" destOrd="0" presId="urn:microsoft.com/office/officeart/2005/8/layout/vProcess5"/>
    <dgm:cxn modelId="{CF21EB9D-C79F-4562-872A-4A88231B08EC}" type="presParOf" srcId="{837278E9-E8E4-436C-8F64-E6386EE5A9FA}" destId="{581CE0FE-2360-46A0-8048-0DDA41B0D56F}" srcOrd="5" destOrd="0" presId="urn:microsoft.com/office/officeart/2005/8/layout/vProcess5"/>
    <dgm:cxn modelId="{17429B9F-E6F6-442C-91E6-37E53379D27C}" type="presParOf" srcId="{837278E9-E8E4-436C-8F64-E6386EE5A9FA}" destId="{97A4AA2C-1B13-4E72-84FE-1134170E6B6A}" srcOrd="6" destOrd="0" presId="urn:microsoft.com/office/officeart/2005/8/layout/vProcess5"/>
    <dgm:cxn modelId="{3F657FEF-162A-444E-BB41-890043610E89}" type="presParOf" srcId="{837278E9-E8E4-436C-8F64-E6386EE5A9FA}" destId="{F2DB3AAB-3108-4109-BE8E-8AEDE60EC3A2}" srcOrd="7" destOrd="0" presId="urn:microsoft.com/office/officeart/2005/8/layout/vProcess5"/>
    <dgm:cxn modelId="{CAD862E3-C4D0-472E-B02A-C4F1FF651027}" type="presParOf" srcId="{837278E9-E8E4-436C-8F64-E6386EE5A9FA}" destId="{D02BB267-4845-4935-9460-3B953BE8C6D6}" srcOrd="8" destOrd="0" presId="urn:microsoft.com/office/officeart/2005/8/layout/vProcess5"/>
    <dgm:cxn modelId="{593D31E3-10C9-4609-8165-375E02723282}" type="presParOf" srcId="{837278E9-E8E4-436C-8F64-E6386EE5A9FA}" destId="{B8BC4814-5E07-4585-8FB7-EE6754FDE5A1}" srcOrd="9" destOrd="0" presId="urn:microsoft.com/office/officeart/2005/8/layout/vProcess5"/>
    <dgm:cxn modelId="{61CBC91A-C2EB-4067-BE71-84880B0AC2C4}" type="presParOf" srcId="{837278E9-E8E4-436C-8F64-E6386EE5A9FA}" destId="{36980766-8972-43F1-AFBF-8D8DD32AA235}" srcOrd="10" destOrd="0" presId="urn:microsoft.com/office/officeart/2005/8/layout/vProcess5"/>
    <dgm:cxn modelId="{8E4B0ADA-DAFA-4293-88D6-97C951678CBC}" type="presParOf" srcId="{837278E9-E8E4-436C-8F64-E6386EE5A9FA}" destId="{6DD96BF2-0FB0-4103-80BF-951DAED3F37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2EF2A6-9E70-433A-A459-721AB5FC6BA8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DBE2A6-0347-40E1-9EAB-D77874491FC9}">
      <dgm:prSet/>
      <dgm:spPr/>
      <dgm:t>
        <a:bodyPr/>
        <a:lstStyle/>
        <a:p>
          <a:r>
            <a:rPr lang="en-US" b="1" dirty="0"/>
            <a:t>Not all models are created equal — and neither are the ways we evaluate them.</a:t>
          </a:r>
          <a:endParaRPr lang="en-US" dirty="0"/>
        </a:p>
      </dgm:t>
    </dgm:pt>
    <dgm:pt modelId="{B09C6C1A-1F89-4EB1-AAC3-FA1AA140FE84}" type="parTrans" cxnId="{14FE4FD3-956B-4C02-973F-6418C9F2D495}">
      <dgm:prSet/>
      <dgm:spPr/>
      <dgm:t>
        <a:bodyPr/>
        <a:lstStyle/>
        <a:p>
          <a:endParaRPr lang="en-US"/>
        </a:p>
      </dgm:t>
    </dgm:pt>
    <dgm:pt modelId="{CBA27BE1-9107-4701-A95C-EDF211A4F0B0}" type="sibTrans" cxnId="{14FE4FD3-956B-4C02-973F-6418C9F2D495}">
      <dgm:prSet/>
      <dgm:spPr/>
      <dgm:t>
        <a:bodyPr/>
        <a:lstStyle/>
        <a:p>
          <a:endParaRPr lang="en-US"/>
        </a:p>
      </dgm:t>
    </dgm:pt>
    <dgm:pt modelId="{3FD37C4F-7036-4EC0-BA56-27C204BFB9E1}">
      <dgm:prSet/>
      <dgm:spPr/>
      <dgm:t>
        <a:bodyPr/>
        <a:lstStyle/>
        <a:p>
          <a:r>
            <a:rPr lang="en-US" b="1"/>
            <a:t>Key Questions to Ask:</a:t>
          </a:r>
          <a:endParaRPr lang="en-US"/>
        </a:p>
      </dgm:t>
    </dgm:pt>
    <dgm:pt modelId="{9B08ACE3-E05F-459C-B6CB-1F4E44112BF0}" type="parTrans" cxnId="{0BAA02AB-9026-46C8-867A-1FDE82C209CB}">
      <dgm:prSet/>
      <dgm:spPr/>
      <dgm:t>
        <a:bodyPr/>
        <a:lstStyle/>
        <a:p>
          <a:endParaRPr lang="en-US"/>
        </a:p>
      </dgm:t>
    </dgm:pt>
    <dgm:pt modelId="{7D4F7915-9FF9-447A-AD6B-5AB177C9DE5E}" type="sibTrans" cxnId="{0BAA02AB-9026-46C8-867A-1FDE82C209CB}">
      <dgm:prSet/>
      <dgm:spPr/>
      <dgm:t>
        <a:bodyPr/>
        <a:lstStyle/>
        <a:p>
          <a:endParaRPr lang="en-US"/>
        </a:p>
      </dgm:t>
    </dgm:pt>
    <dgm:pt modelId="{648D088D-CBB4-4A46-B509-65A995049EB0}">
      <dgm:prSet/>
      <dgm:spPr/>
      <dgm:t>
        <a:bodyPr/>
        <a:lstStyle/>
        <a:p>
          <a:r>
            <a:rPr lang="en-US" dirty="0"/>
            <a:t>Is it a </a:t>
          </a:r>
          <a:r>
            <a:rPr lang="en-US" b="1" dirty="0"/>
            <a:t>classification</a:t>
          </a:r>
          <a:r>
            <a:rPr lang="en-US" dirty="0"/>
            <a:t>, </a:t>
          </a:r>
          <a:r>
            <a:rPr lang="en-US" b="1" dirty="0"/>
            <a:t>regression</a:t>
          </a:r>
          <a:r>
            <a:rPr lang="en-US" dirty="0"/>
            <a:t>, or </a:t>
          </a:r>
          <a:r>
            <a:rPr lang="en-US" b="1" dirty="0"/>
            <a:t>clustering</a:t>
          </a:r>
          <a:r>
            <a:rPr lang="en-US" dirty="0"/>
            <a:t> task?</a:t>
          </a:r>
        </a:p>
      </dgm:t>
    </dgm:pt>
    <dgm:pt modelId="{7D881986-F0A0-44FD-9864-445AB0AA2CC8}" type="parTrans" cxnId="{3A94957D-0D24-40D3-9E86-29CF42C32C9A}">
      <dgm:prSet/>
      <dgm:spPr/>
      <dgm:t>
        <a:bodyPr/>
        <a:lstStyle/>
        <a:p>
          <a:endParaRPr lang="en-US"/>
        </a:p>
      </dgm:t>
    </dgm:pt>
    <dgm:pt modelId="{F1D99D33-BC20-4C65-ACD7-635C26AA7137}" type="sibTrans" cxnId="{3A94957D-0D24-40D3-9E86-29CF42C32C9A}">
      <dgm:prSet/>
      <dgm:spPr/>
      <dgm:t>
        <a:bodyPr/>
        <a:lstStyle/>
        <a:p>
          <a:endParaRPr lang="en-US"/>
        </a:p>
      </dgm:t>
    </dgm:pt>
    <dgm:pt modelId="{7C7D4459-C5D1-4022-B733-14DEDE964155}">
      <dgm:prSet/>
      <dgm:spPr/>
      <dgm:t>
        <a:bodyPr/>
        <a:lstStyle/>
        <a:p>
          <a:r>
            <a:rPr lang="en-US" dirty="0"/>
            <a:t>Do we care more about </a:t>
          </a:r>
          <a:r>
            <a:rPr lang="en-US" b="1" dirty="0"/>
            <a:t>correctness</a:t>
          </a:r>
          <a:r>
            <a:rPr lang="en-US" dirty="0"/>
            <a:t>, </a:t>
          </a:r>
          <a:r>
            <a:rPr lang="en-US" b="1" dirty="0"/>
            <a:t>fairness</a:t>
          </a:r>
          <a:r>
            <a:rPr lang="en-US" dirty="0"/>
            <a:t>, or </a:t>
          </a:r>
          <a:r>
            <a:rPr lang="en-US" b="1" dirty="0"/>
            <a:t>interpretability</a:t>
          </a:r>
          <a:r>
            <a:rPr lang="en-US" dirty="0"/>
            <a:t>?</a:t>
          </a:r>
        </a:p>
      </dgm:t>
    </dgm:pt>
    <dgm:pt modelId="{B507F2C0-E1F9-4869-9086-433D2D9F4CC5}" type="parTrans" cxnId="{4C1C4E5D-2F14-4726-96BD-07A372783E86}">
      <dgm:prSet/>
      <dgm:spPr/>
      <dgm:t>
        <a:bodyPr/>
        <a:lstStyle/>
        <a:p>
          <a:endParaRPr lang="en-US"/>
        </a:p>
      </dgm:t>
    </dgm:pt>
    <dgm:pt modelId="{0A16C501-BDD3-49F6-83DD-795EDA33B54A}" type="sibTrans" cxnId="{4C1C4E5D-2F14-4726-96BD-07A372783E86}">
      <dgm:prSet/>
      <dgm:spPr/>
      <dgm:t>
        <a:bodyPr/>
        <a:lstStyle/>
        <a:p>
          <a:endParaRPr lang="en-US"/>
        </a:p>
      </dgm:t>
    </dgm:pt>
    <dgm:pt modelId="{AC2AEA64-662B-4AAF-B14E-EA6C1BB21A95}">
      <dgm:prSet/>
      <dgm:spPr/>
      <dgm:t>
        <a:bodyPr/>
        <a:lstStyle/>
        <a:p>
          <a:r>
            <a:rPr lang="en-US" dirty="0"/>
            <a:t>What are the </a:t>
          </a:r>
          <a:r>
            <a:rPr lang="en-US" b="1" dirty="0"/>
            <a:t>costs of wrong predictions</a:t>
          </a:r>
          <a:r>
            <a:rPr lang="en-US" dirty="0"/>
            <a:t>?</a:t>
          </a:r>
        </a:p>
      </dgm:t>
    </dgm:pt>
    <dgm:pt modelId="{CD277E60-F085-40A8-A869-82AB7070113B}" type="parTrans" cxnId="{A9565EBA-8D6F-4CA2-9A79-20E5ABAF7CDC}">
      <dgm:prSet/>
      <dgm:spPr/>
      <dgm:t>
        <a:bodyPr/>
        <a:lstStyle/>
        <a:p>
          <a:endParaRPr lang="en-US"/>
        </a:p>
      </dgm:t>
    </dgm:pt>
    <dgm:pt modelId="{0B7BADFF-F0B3-4BEB-8839-77DC65308AF8}" type="sibTrans" cxnId="{A9565EBA-8D6F-4CA2-9A79-20E5ABAF7CDC}">
      <dgm:prSet/>
      <dgm:spPr/>
      <dgm:t>
        <a:bodyPr/>
        <a:lstStyle/>
        <a:p>
          <a:endParaRPr lang="en-US"/>
        </a:p>
      </dgm:t>
    </dgm:pt>
    <dgm:pt modelId="{23DEA75A-EDD1-4A38-8B1A-AF40AF12433B}" type="pres">
      <dgm:prSet presAssocID="{5D2EF2A6-9E70-433A-A459-721AB5FC6BA8}" presName="Name0" presStyleCnt="0">
        <dgm:presLayoutVars>
          <dgm:dir/>
          <dgm:animLvl val="lvl"/>
          <dgm:resizeHandles val="exact"/>
        </dgm:presLayoutVars>
      </dgm:prSet>
      <dgm:spPr/>
    </dgm:pt>
    <dgm:pt modelId="{41A5D3D4-6187-4948-971C-706E8387AB09}" type="pres">
      <dgm:prSet presAssocID="{3FD37C4F-7036-4EC0-BA56-27C204BFB9E1}" presName="boxAndChildren" presStyleCnt="0"/>
      <dgm:spPr/>
    </dgm:pt>
    <dgm:pt modelId="{99D13A8C-BD57-4943-BA1D-EFDA4BD2BF42}" type="pres">
      <dgm:prSet presAssocID="{3FD37C4F-7036-4EC0-BA56-27C204BFB9E1}" presName="parentTextBox" presStyleLbl="node1" presStyleIdx="0" presStyleCnt="2"/>
      <dgm:spPr/>
    </dgm:pt>
    <dgm:pt modelId="{00CBC65E-E53C-48E1-A811-91AD5532D21A}" type="pres">
      <dgm:prSet presAssocID="{3FD37C4F-7036-4EC0-BA56-27C204BFB9E1}" presName="entireBox" presStyleLbl="node1" presStyleIdx="0" presStyleCnt="2"/>
      <dgm:spPr/>
    </dgm:pt>
    <dgm:pt modelId="{C26CC91E-E757-42CD-95BD-EE30A4C04BA6}" type="pres">
      <dgm:prSet presAssocID="{3FD37C4F-7036-4EC0-BA56-27C204BFB9E1}" presName="descendantBox" presStyleCnt="0"/>
      <dgm:spPr/>
    </dgm:pt>
    <dgm:pt modelId="{1DFFC51E-A253-45DB-A232-40A4DF59911A}" type="pres">
      <dgm:prSet presAssocID="{648D088D-CBB4-4A46-B509-65A995049EB0}" presName="childTextBox" presStyleLbl="fgAccFollowNode1" presStyleIdx="0" presStyleCnt="3">
        <dgm:presLayoutVars>
          <dgm:bulletEnabled val="1"/>
        </dgm:presLayoutVars>
      </dgm:prSet>
      <dgm:spPr/>
    </dgm:pt>
    <dgm:pt modelId="{E0CE2AFF-5A94-46C2-891E-A9F3D2760D6B}" type="pres">
      <dgm:prSet presAssocID="{7C7D4459-C5D1-4022-B733-14DEDE964155}" presName="childTextBox" presStyleLbl="fgAccFollowNode1" presStyleIdx="1" presStyleCnt="3">
        <dgm:presLayoutVars>
          <dgm:bulletEnabled val="1"/>
        </dgm:presLayoutVars>
      </dgm:prSet>
      <dgm:spPr/>
    </dgm:pt>
    <dgm:pt modelId="{01187540-9165-4BBA-9865-FB94CB31A7F2}" type="pres">
      <dgm:prSet presAssocID="{AC2AEA64-662B-4AAF-B14E-EA6C1BB21A95}" presName="childTextBox" presStyleLbl="fgAccFollowNode1" presStyleIdx="2" presStyleCnt="3">
        <dgm:presLayoutVars>
          <dgm:bulletEnabled val="1"/>
        </dgm:presLayoutVars>
      </dgm:prSet>
      <dgm:spPr/>
    </dgm:pt>
    <dgm:pt modelId="{06362E80-4E92-4FAF-AC7A-AEE52C6404D3}" type="pres">
      <dgm:prSet presAssocID="{CBA27BE1-9107-4701-A95C-EDF211A4F0B0}" presName="sp" presStyleCnt="0"/>
      <dgm:spPr/>
    </dgm:pt>
    <dgm:pt modelId="{32225427-FEE8-47FD-B199-79B5EBD62510}" type="pres">
      <dgm:prSet presAssocID="{43DBE2A6-0347-40E1-9EAB-D77874491FC9}" presName="arrowAndChildren" presStyleCnt="0"/>
      <dgm:spPr/>
    </dgm:pt>
    <dgm:pt modelId="{F4CF4DDC-111A-430C-A298-021924311045}" type="pres">
      <dgm:prSet presAssocID="{43DBE2A6-0347-40E1-9EAB-D77874491FC9}" presName="parentTextArrow" presStyleLbl="node1" presStyleIdx="1" presStyleCnt="2"/>
      <dgm:spPr/>
    </dgm:pt>
  </dgm:ptLst>
  <dgm:cxnLst>
    <dgm:cxn modelId="{CC6CAC01-E58E-4D54-A8A8-0187B54F8A6A}" type="presOf" srcId="{648D088D-CBB4-4A46-B509-65A995049EB0}" destId="{1DFFC51E-A253-45DB-A232-40A4DF59911A}" srcOrd="0" destOrd="0" presId="urn:microsoft.com/office/officeart/2005/8/layout/process4"/>
    <dgm:cxn modelId="{F16C2617-7F6B-415D-B977-491015664307}" type="presOf" srcId="{AC2AEA64-662B-4AAF-B14E-EA6C1BB21A95}" destId="{01187540-9165-4BBA-9865-FB94CB31A7F2}" srcOrd="0" destOrd="0" presId="urn:microsoft.com/office/officeart/2005/8/layout/process4"/>
    <dgm:cxn modelId="{86AD4523-9026-44BF-998C-6D62391E58A7}" type="presOf" srcId="{43DBE2A6-0347-40E1-9EAB-D77874491FC9}" destId="{F4CF4DDC-111A-430C-A298-021924311045}" srcOrd="0" destOrd="0" presId="urn:microsoft.com/office/officeart/2005/8/layout/process4"/>
    <dgm:cxn modelId="{4C1C4E5D-2F14-4726-96BD-07A372783E86}" srcId="{3FD37C4F-7036-4EC0-BA56-27C204BFB9E1}" destId="{7C7D4459-C5D1-4022-B733-14DEDE964155}" srcOrd="1" destOrd="0" parTransId="{B507F2C0-E1F9-4869-9086-433D2D9F4CC5}" sibTransId="{0A16C501-BDD3-49F6-83DD-795EDA33B54A}"/>
    <dgm:cxn modelId="{C435527A-BEE1-4CC0-AECB-9E4B629192DE}" type="presOf" srcId="{3FD37C4F-7036-4EC0-BA56-27C204BFB9E1}" destId="{00CBC65E-E53C-48E1-A811-91AD5532D21A}" srcOrd="1" destOrd="0" presId="urn:microsoft.com/office/officeart/2005/8/layout/process4"/>
    <dgm:cxn modelId="{3A94957D-0D24-40D3-9E86-29CF42C32C9A}" srcId="{3FD37C4F-7036-4EC0-BA56-27C204BFB9E1}" destId="{648D088D-CBB4-4A46-B509-65A995049EB0}" srcOrd="0" destOrd="0" parTransId="{7D881986-F0A0-44FD-9864-445AB0AA2CC8}" sibTransId="{F1D99D33-BC20-4C65-ACD7-635C26AA7137}"/>
    <dgm:cxn modelId="{65071C93-FBAF-4E2F-BE9C-C6F16893E2BD}" type="presOf" srcId="{3FD37C4F-7036-4EC0-BA56-27C204BFB9E1}" destId="{99D13A8C-BD57-4943-BA1D-EFDA4BD2BF42}" srcOrd="0" destOrd="0" presId="urn:microsoft.com/office/officeart/2005/8/layout/process4"/>
    <dgm:cxn modelId="{0BAA02AB-9026-46C8-867A-1FDE82C209CB}" srcId="{5D2EF2A6-9E70-433A-A459-721AB5FC6BA8}" destId="{3FD37C4F-7036-4EC0-BA56-27C204BFB9E1}" srcOrd="1" destOrd="0" parTransId="{9B08ACE3-E05F-459C-B6CB-1F4E44112BF0}" sibTransId="{7D4F7915-9FF9-447A-AD6B-5AB177C9DE5E}"/>
    <dgm:cxn modelId="{A9565EBA-8D6F-4CA2-9A79-20E5ABAF7CDC}" srcId="{3FD37C4F-7036-4EC0-BA56-27C204BFB9E1}" destId="{AC2AEA64-662B-4AAF-B14E-EA6C1BB21A95}" srcOrd="2" destOrd="0" parTransId="{CD277E60-F085-40A8-A869-82AB7070113B}" sibTransId="{0B7BADFF-F0B3-4BEB-8839-77DC65308AF8}"/>
    <dgm:cxn modelId="{58D28BBB-B0A4-45F4-9EA9-EECB414C77CF}" type="presOf" srcId="{7C7D4459-C5D1-4022-B733-14DEDE964155}" destId="{E0CE2AFF-5A94-46C2-891E-A9F3D2760D6B}" srcOrd="0" destOrd="0" presId="urn:microsoft.com/office/officeart/2005/8/layout/process4"/>
    <dgm:cxn modelId="{14FE4FD3-956B-4C02-973F-6418C9F2D495}" srcId="{5D2EF2A6-9E70-433A-A459-721AB5FC6BA8}" destId="{43DBE2A6-0347-40E1-9EAB-D77874491FC9}" srcOrd="0" destOrd="0" parTransId="{B09C6C1A-1F89-4EB1-AAC3-FA1AA140FE84}" sibTransId="{CBA27BE1-9107-4701-A95C-EDF211A4F0B0}"/>
    <dgm:cxn modelId="{7C6B80D3-E275-440B-8A50-048F4AF49355}" type="presOf" srcId="{5D2EF2A6-9E70-433A-A459-721AB5FC6BA8}" destId="{23DEA75A-EDD1-4A38-8B1A-AF40AF12433B}" srcOrd="0" destOrd="0" presId="urn:microsoft.com/office/officeart/2005/8/layout/process4"/>
    <dgm:cxn modelId="{A827B08D-F99E-41E1-9C1A-2DB6F6454C5B}" type="presParOf" srcId="{23DEA75A-EDD1-4A38-8B1A-AF40AF12433B}" destId="{41A5D3D4-6187-4948-971C-706E8387AB09}" srcOrd="0" destOrd="0" presId="urn:microsoft.com/office/officeart/2005/8/layout/process4"/>
    <dgm:cxn modelId="{A051E009-F179-4ED0-BD07-FDA391AF6268}" type="presParOf" srcId="{41A5D3D4-6187-4948-971C-706E8387AB09}" destId="{99D13A8C-BD57-4943-BA1D-EFDA4BD2BF42}" srcOrd="0" destOrd="0" presId="urn:microsoft.com/office/officeart/2005/8/layout/process4"/>
    <dgm:cxn modelId="{C59F85FB-796A-43D4-A7CB-262363F9BD30}" type="presParOf" srcId="{41A5D3D4-6187-4948-971C-706E8387AB09}" destId="{00CBC65E-E53C-48E1-A811-91AD5532D21A}" srcOrd="1" destOrd="0" presId="urn:microsoft.com/office/officeart/2005/8/layout/process4"/>
    <dgm:cxn modelId="{D91FAD6C-D5F9-4A61-BD8A-814FA1BD41E7}" type="presParOf" srcId="{41A5D3D4-6187-4948-971C-706E8387AB09}" destId="{C26CC91E-E757-42CD-95BD-EE30A4C04BA6}" srcOrd="2" destOrd="0" presId="urn:microsoft.com/office/officeart/2005/8/layout/process4"/>
    <dgm:cxn modelId="{C6EA2ED4-36AC-4C8B-A8AF-4AE4C9820D5C}" type="presParOf" srcId="{C26CC91E-E757-42CD-95BD-EE30A4C04BA6}" destId="{1DFFC51E-A253-45DB-A232-40A4DF59911A}" srcOrd="0" destOrd="0" presId="urn:microsoft.com/office/officeart/2005/8/layout/process4"/>
    <dgm:cxn modelId="{22B78F6B-232B-4ED4-A32F-4AB13CDD0D18}" type="presParOf" srcId="{C26CC91E-E757-42CD-95BD-EE30A4C04BA6}" destId="{E0CE2AFF-5A94-46C2-891E-A9F3D2760D6B}" srcOrd="1" destOrd="0" presId="urn:microsoft.com/office/officeart/2005/8/layout/process4"/>
    <dgm:cxn modelId="{66CACB0C-7636-44B5-BB31-B2CBEB0ACDA5}" type="presParOf" srcId="{C26CC91E-E757-42CD-95BD-EE30A4C04BA6}" destId="{01187540-9165-4BBA-9865-FB94CB31A7F2}" srcOrd="2" destOrd="0" presId="urn:microsoft.com/office/officeart/2005/8/layout/process4"/>
    <dgm:cxn modelId="{4EF76996-7C41-43F7-9E10-B350357E6B5B}" type="presParOf" srcId="{23DEA75A-EDD1-4A38-8B1A-AF40AF12433B}" destId="{06362E80-4E92-4FAF-AC7A-AEE52C6404D3}" srcOrd="1" destOrd="0" presId="urn:microsoft.com/office/officeart/2005/8/layout/process4"/>
    <dgm:cxn modelId="{AF5E1552-7B3A-445A-8E60-E28A41BD05A6}" type="presParOf" srcId="{23DEA75A-EDD1-4A38-8B1A-AF40AF12433B}" destId="{32225427-FEE8-47FD-B199-79B5EBD62510}" srcOrd="2" destOrd="0" presId="urn:microsoft.com/office/officeart/2005/8/layout/process4"/>
    <dgm:cxn modelId="{3F9319B1-BCFA-4413-A7AA-CC2585B7F0E5}" type="presParOf" srcId="{32225427-FEE8-47FD-B199-79B5EBD62510}" destId="{F4CF4DDC-111A-430C-A298-02192431104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61986B3-A578-47B0-A1B8-F7C2E4612F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5504898-AE28-4B76-8006-1311B1C0D321}">
      <dgm:prSet/>
      <dgm:spPr/>
      <dgm:t>
        <a:bodyPr/>
        <a:lstStyle/>
        <a:p>
          <a:r>
            <a:rPr lang="en-US"/>
            <a:t>NumPy</a:t>
          </a:r>
        </a:p>
      </dgm:t>
    </dgm:pt>
    <dgm:pt modelId="{ED9C56A7-CF6F-4ED2-8077-B54D56C1C320}" type="parTrans" cxnId="{BEB965EE-BF7D-484C-8866-B58E957A59C8}">
      <dgm:prSet/>
      <dgm:spPr/>
      <dgm:t>
        <a:bodyPr/>
        <a:lstStyle/>
        <a:p>
          <a:endParaRPr lang="en-US"/>
        </a:p>
      </dgm:t>
    </dgm:pt>
    <dgm:pt modelId="{417E083C-84AF-4A1A-BC18-6702B5B3419D}" type="sibTrans" cxnId="{BEB965EE-BF7D-484C-8866-B58E957A59C8}">
      <dgm:prSet/>
      <dgm:spPr/>
      <dgm:t>
        <a:bodyPr/>
        <a:lstStyle/>
        <a:p>
          <a:endParaRPr lang="en-US"/>
        </a:p>
      </dgm:t>
    </dgm:pt>
    <dgm:pt modelId="{D5C805E4-40A3-4FBA-B305-54FF6CC3A819}">
      <dgm:prSet/>
      <dgm:spPr/>
      <dgm:t>
        <a:bodyPr/>
        <a:lstStyle/>
        <a:p>
          <a:r>
            <a:rPr lang="en-US"/>
            <a:t>Matrix algebra</a:t>
          </a:r>
        </a:p>
      </dgm:t>
    </dgm:pt>
    <dgm:pt modelId="{E319A131-A971-4D07-A3AB-9881E825C63C}" type="parTrans" cxnId="{628AEDA9-5546-4D42-9377-3A84B2E163F5}">
      <dgm:prSet/>
      <dgm:spPr/>
      <dgm:t>
        <a:bodyPr/>
        <a:lstStyle/>
        <a:p>
          <a:endParaRPr lang="en-US"/>
        </a:p>
      </dgm:t>
    </dgm:pt>
    <dgm:pt modelId="{FC1617FB-D11A-4A45-919A-F7DD8501ADA8}" type="sibTrans" cxnId="{628AEDA9-5546-4D42-9377-3A84B2E163F5}">
      <dgm:prSet/>
      <dgm:spPr/>
      <dgm:t>
        <a:bodyPr/>
        <a:lstStyle/>
        <a:p>
          <a:endParaRPr lang="en-US"/>
        </a:p>
      </dgm:t>
    </dgm:pt>
    <dgm:pt modelId="{6B26C952-9444-4F28-9F85-C7DBE42EA6D1}">
      <dgm:prSet/>
      <dgm:spPr/>
      <dgm:t>
        <a:bodyPr/>
        <a:lstStyle/>
        <a:p>
          <a:r>
            <a:rPr lang="en-US"/>
            <a:t>Pandas</a:t>
          </a:r>
        </a:p>
      </dgm:t>
    </dgm:pt>
    <dgm:pt modelId="{6E165ABE-139E-47D0-A2EC-32E39BA43167}" type="parTrans" cxnId="{9EC60A81-5A1C-4222-B8B3-985045B789C4}">
      <dgm:prSet/>
      <dgm:spPr/>
      <dgm:t>
        <a:bodyPr/>
        <a:lstStyle/>
        <a:p>
          <a:endParaRPr lang="en-US"/>
        </a:p>
      </dgm:t>
    </dgm:pt>
    <dgm:pt modelId="{8656D39D-4816-42B0-ACA2-D5884BC61277}" type="sibTrans" cxnId="{9EC60A81-5A1C-4222-B8B3-985045B789C4}">
      <dgm:prSet/>
      <dgm:spPr/>
      <dgm:t>
        <a:bodyPr/>
        <a:lstStyle/>
        <a:p>
          <a:endParaRPr lang="en-US"/>
        </a:p>
      </dgm:t>
    </dgm:pt>
    <dgm:pt modelId="{5C7ADC29-1499-482A-BF82-D45DF85A5E2C}">
      <dgm:prSet/>
      <dgm:spPr/>
      <dgm:t>
        <a:bodyPr/>
        <a:lstStyle/>
        <a:p>
          <a:r>
            <a:rPr lang="en-US"/>
            <a:t>Data Frames, Series</a:t>
          </a:r>
        </a:p>
      </dgm:t>
    </dgm:pt>
    <dgm:pt modelId="{5CC6EED5-6586-471C-B2CA-2D4ADAA9100D}" type="parTrans" cxnId="{6ED8D6C5-1F48-4851-BE31-B2B05FBF2A28}">
      <dgm:prSet/>
      <dgm:spPr/>
      <dgm:t>
        <a:bodyPr/>
        <a:lstStyle/>
        <a:p>
          <a:endParaRPr lang="en-US"/>
        </a:p>
      </dgm:t>
    </dgm:pt>
    <dgm:pt modelId="{3E5B5230-7AFE-4F91-8C3E-40838CB0F336}" type="sibTrans" cxnId="{6ED8D6C5-1F48-4851-BE31-B2B05FBF2A28}">
      <dgm:prSet/>
      <dgm:spPr/>
      <dgm:t>
        <a:bodyPr/>
        <a:lstStyle/>
        <a:p>
          <a:endParaRPr lang="en-US"/>
        </a:p>
      </dgm:t>
    </dgm:pt>
    <dgm:pt modelId="{F1510667-E5E4-400D-A183-D441D89EA668}">
      <dgm:prSet/>
      <dgm:spPr/>
      <dgm:t>
        <a:bodyPr/>
        <a:lstStyle/>
        <a:p>
          <a:r>
            <a:rPr lang="en-US"/>
            <a:t>Matpotlib</a:t>
          </a:r>
        </a:p>
      </dgm:t>
    </dgm:pt>
    <dgm:pt modelId="{A9973EA5-7179-4A0E-9A1C-3E8BDF19999D}" type="parTrans" cxnId="{C6E72B09-5F95-456F-89C3-EE2C967F25FE}">
      <dgm:prSet/>
      <dgm:spPr/>
      <dgm:t>
        <a:bodyPr/>
        <a:lstStyle/>
        <a:p>
          <a:endParaRPr lang="en-US"/>
        </a:p>
      </dgm:t>
    </dgm:pt>
    <dgm:pt modelId="{2934D104-86EB-4AC4-9CAF-1F65A6D0F518}" type="sibTrans" cxnId="{C6E72B09-5F95-456F-89C3-EE2C967F25FE}">
      <dgm:prSet/>
      <dgm:spPr/>
      <dgm:t>
        <a:bodyPr/>
        <a:lstStyle/>
        <a:p>
          <a:endParaRPr lang="en-US"/>
        </a:p>
      </dgm:t>
    </dgm:pt>
    <dgm:pt modelId="{B060023D-A2F3-4CA3-A082-801F4676F008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4903083E-01D9-4E73-AF52-7AA2BB897DC2}" type="parTrans" cxnId="{D09962F1-20FF-4E56-B8D2-3D3E8F70E567}">
      <dgm:prSet/>
      <dgm:spPr/>
      <dgm:t>
        <a:bodyPr/>
        <a:lstStyle/>
        <a:p>
          <a:endParaRPr lang="en-US"/>
        </a:p>
      </dgm:t>
    </dgm:pt>
    <dgm:pt modelId="{77FED00F-763E-4FBF-AD96-52A16A7F1AD5}" type="sibTrans" cxnId="{D09962F1-20FF-4E56-B8D2-3D3E8F70E567}">
      <dgm:prSet/>
      <dgm:spPr/>
      <dgm:t>
        <a:bodyPr/>
        <a:lstStyle/>
        <a:p>
          <a:endParaRPr lang="en-US"/>
        </a:p>
      </dgm:t>
    </dgm:pt>
    <dgm:pt modelId="{068D8843-C05E-4532-853D-EF4DAA074254}" type="pres">
      <dgm:prSet presAssocID="{561986B3-A578-47B0-A1B8-F7C2E4612F63}" presName="root" presStyleCnt="0">
        <dgm:presLayoutVars>
          <dgm:dir/>
          <dgm:resizeHandles val="exact"/>
        </dgm:presLayoutVars>
      </dgm:prSet>
      <dgm:spPr/>
    </dgm:pt>
    <dgm:pt modelId="{4573E173-5B59-4132-909D-5D4C8CF197E5}" type="pres">
      <dgm:prSet presAssocID="{35504898-AE28-4B76-8006-1311B1C0D321}" presName="compNode" presStyleCnt="0"/>
      <dgm:spPr/>
    </dgm:pt>
    <dgm:pt modelId="{60AE414D-911F-42E8-8A01-571939944D10}" type="pres">
      <dgm:prSet presAssocID="{35504898-AE28-4B76-8006-1311B1C0D321}" presName="bgRect" presStyleLbl="bgShp" presStyleIdx="0" presStyleCnt="3"/>
      <dgm:spPr/>
    </dgm:pt>
    <dgm:pt modelId="{6D5B3663-9091-4685-80C0-D0FBDAB751E8}" type="pres">
      <dgm:prSet presAssocID="{35504898-AE28-4B76-8006-1311B1C0D3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D729C61-3F87-4A75-8EEC-C20DFD6C6A6B}" type="pres">
      <dgm:prSet presAssocID="{35504898-AE28-4B76-8006-1311B1C0D321}" presName="spaceRect" presStyleCnt="0"/>
      <dgm:spPr/>
    </dgm:pt>
    <dgm:pt modelId="{1035DA33-60A4-46B7-B528-3D1E3C3AEA96}" type="pres">
      <dgm:prSet presAssocID="{35504898-AE28-4B76-8006-1311B1C0D321}" presName="parTx" presStyleLbl="revTx" presStyleIdx="0" presStyleCnt="6">
        <dgm:presLayoutVars>
          <dgm:chMax val="0"/>
          <dgm:chPref val="0"/>
        </dgm:presLayoutVars>
      </dgm:prSet>
      <dgm:spPr/>
    </dgm:pt>
    <dgm:pt modelId="{FA836DF6-D50C-4FB5-9731-409CE5F5F916}" type="pres">
      <dgm:prSet presAssocID="{35504898-AE28-4B76-8006-1311B1C0D321}" presName="desTx" presStyleLbl="revTx" presStyleIdx="1" presStyleCnt="6">
        <dgm:presLayoutVars/>
      </dgm:prSet>
      <dgm:spPr/>
    </dgm:pt>
    <dgm:pt modelId="{A5F81141-ADFC-458C-82B6-4E15E1743F66}" type="pres">
      <dgm:prSet presAssocID="{417E083C-84AF-4A1A-BC18-6702B5B3419D}" presName="sibTrans" presStyleCnt="0"/>
      <dgm:spPr/>
    </dgm:pt>
    <dgm:pt modelId="{A770464D-0A1B-4BC1-942A-FA38C876BDAD}" type="pres">
      <dgm:prSet presAssocID="{6B26C952-9444-4F28-9F85-C7DBE42EA6D1}" presName="compNode" presStyleCnt="0"/>
      <dgm:spPr/>
    </dgm:pt>
    <dgm:pt modelId="{C7259EDC-C1E4-444F-BA11-3D3A67E79AFA}" type="pres">
      <dgm:prSet presAssocID="{6B26C952-9444-4F28-9F85-C7DBE42EA6D1}" presName="bgRect" presStyleLbl="bgShp" presStyleIdx="1" presStyleCnt="3"/>
      <dgm:spPr/>
    </dgm:pt>
    <dgm:pt modelId="{4C2836C2-DE9A-49C0-ADA5-CD15CE66FFCA}" type="pres">
      <dgm:prSet presAssocID="{6B26C952-9444-4F28-9F85-C7DBE42EA6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85CB35A6-7D0B-43D2-90C8-50C19D7947F0}" type="pres">
      <dgm:prSet presAssocID="{6B26C952-9444-4F28-9F85-C7DBE42EA6D1}" presName="spaceRect" presStyleCnt="0"/>
      <dgm:spPr/>
    </dgm:pt>
    <dgm:pt modelId="{F01E97D0-290D-457E-9B0A-9B10BADC097E}" type="pres">
      <dgm:prSet presAssocID="{6B26C952-9444-4F28-9F85-C7DBE42EA6D1}" presName="parTx" presStyleLbl="revTx" presStyleIdx="2" presStyleCnt="6">
        <dgm:presLayoutVars>
          <dgm:chMax val="0"/>
          <dgm:chPref val="0"/>
        </dgm:presLayoutVars>
      </dgm:prSet>
      <dgm:spPr/>
    </dgm:pt>
    <dgm:pt modelId="{174224FB-7216-4267-88C2-7F30C8E726D6}" type="pres">
      <dgm:prSet presAssocID="{6B26C952-9444-4F28-9F85-C7DBE42EA6D1}" presName="desTx" presStyleLbl="revTx" presStyleIdx="3" presStyleCnt="6">
        <dgm:presLayoutVars/>
      </dgm:prSet>
      <dgm:spPr/>
    </dgm:pt>
    <dgm:pt modelId="{D5D0C50C-8D9C-4D56-BC08-F0A5680C7706}" type="pres">
      <dgm:prSet presAssocID="{8656D39D-4816-42B0-ACA2-D5884BC61277}" presName="sibTrans" presStyleCnt="0"/>
      <dgm:spPr/>
    </dgm:pt>
    <dgm:pt modelId="{D0126447-9FB7-41C3-8DE3-54A11EC1DE55}" type="pres">
      <dgm:prSet presAssocID="{F1510667-E5E4-400D-A183-D441D89EA668}" presName="compNode" presStyleCnt="0"/>
      <dgm:spPr/>
    </dgm:pt>
    <dgm:pt modelId="{F6C10E84-FBA1-4910-87B6-08746562B5D2}" type="pres">
      <dgm:prSet presAssocID="{F1510667-E5E4-400D-A183-D441D89EA668}" presName="bgRect" presStyleLbl="bgShp" presStyleIdx="2" presStyleCnt="3"/>
      <dgm:spPr/>
    </dgm:pt>
    <dgm:pt modelId="{913E6BF6-617C-4568-A8A2-310305BF6E0B}" type="pres">
      <dgm:prSet presAssocID="{F1510667-E5E4-400D-A183-D441D89EA6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CD49C360-2871-4C57-BF5C-FA5C24F93FDA}" type="pres">
      <dgm:prSet presAssocID="{F1510667-E5E4-400D-A183-D441D89EA668}" presName="spaceRect" presStyleCnt="0"/>
      <dgm:spPr/>
    </dgm:pt>
    <dgm:pt modelId="{BC65E206-7F6B-4E70-8E6F-07394D083C0A}" type="pres">
      <dgm:prSet presAssocID="{F1510667-E5E4-400D-A183-D441D89EA668}" presName="parTx" presStyleLbl="revTx" presStyleIdx="4" presStyleCnt="6">
        <dgm:presLayoutVars>
          <dgm:chMax val="0"/>
          <dgm:chPref val="0"/>
        </dgm:presLayoutVars>
      </dgm:prSet>
      <dgm:spPr/>
    </dgm:pt>
    <dgm:pt modelId="{A4DFAFD6-F019-4DCC-B8F9-AE9D25185315}" type="pres">
      <dgm:prSet presAssocID="{F1510667-E5E4-400D-A183-D441D89EA668}" presName="desTx" presStyleLbl="revTx" presStyleIdx="5" presStyleCnt="6">
        <dgm:presLayoutVars/>
      </dgm:prSet>
      <dgm:spPr/>
    </dgm:pt>
  </dgm:ptLst>
  <dgm:cxnLst>
    <dgm:cxn modelId="{C6E72B09-5F95-456F-89C3-EE2C967F25FE}" srcId="{561986B3-A578-47B0-A1B8-F7C2E4612F63}" destId="{F1510667-E5E4-400D-A183-D441D89EA668}" srcOrd="2" destOrd="0" parTransId="{A9973EA5-7179-4A0E-9A1C-3E8BDF19999D}" sibTransId="{2934D104-86EB-4AC4-9CAF-1F65A6D0F518}"/>
    <dgm:cxn modelId="{2DCDCE09-1305-4621-95EA-FE7E3150403D}" type="presOf" srcId="{B060023D-A2F3-4CA3-A082-801F4676F008}" destId="{A4DFAFD6-F019-4DCC-B8F9-AE9D25185315}" srcOrd="0" destOrd="0" presId="urn:microsoft.com/office/officeart/2018/2/layout/IconVerticalSolidList"/>
    <dgm:cxn modelId="{A9AF6332-1EE5-43CC-B664-34EB894A6C08}" type="presOf" srcId="{D5C805E4-40A3-4FBA-B305-54FF6CC3A819}" destId="{FA836DF6-D50C-4FB5-9731-409CE5F5F916}" srcOrd="0" destOrd="0" presId="urn:microsoft.com/office/officeart/2018/2/layout/IconVerticalSolidList"/>
    <dgm:cxn modelId="{56730561-C443-42AA-A4AF-FF245C8171EF}" type="presOf" srcId="{F1510667-E5E4-400D-A183-D441D89EA668}" destId="{BC65E206-7F6B-4E70-8E6F-07394D083C0A}" srcOrd="0" destOrd="0" presId="urn:microsoft.com/office/officeart/2018/2/layout/IconVerticalSolidList"/>
    <dgm:cxn modelId="{5197E271-5A21-4037-8894-9F9EC6364EC2}" type="presOf" srcId="{6B26C952-9444-4F28-9F85-C7DBE42EA6D1}" destId="{F01E97D0-290D-457E-9B0A-9B10BADC097E}" srcOrd="0" destOrd="0" presId="urn:microsoft.com/office/officeart/2018/2/layout/IconVerticalSolidList"/>
    <dgm:cxn modelId="{77A7A47F-22A7-457C-8565-C9F0E5F24BA3}" type="presOf" srcId="{5C7ADC29-1499-482A-BF82-D45DF85A5E2C}" destId="{174224FB-7216-4267-88C2-7F30C8E726D6}" srcOrd="0" destOrd="0" presId="urn:microsoft.com/office/officeart/2018/2/layout/IconVerticalSolidList"/>
    <dgm:cxn modelId="{9EC60A81-5A1C-4222-B8B3-985045B789C4}" srcId="{561986B3-A578-47B0-A1B8-F7C2E4612F63}" destId="{6B26C952-9444-4F28-9F85-C7DBE42EA6D1}" srcOrd="1" destOrd="0" parTransId="{6E165ABE-139E-47D0-A2EC-32E39BA43167}" sibTransId="{8656D39D-4816-42B0-ACA2-D5884BC61277}"/>
    <dgm:cxn modelId="{6915888E-C22A-49FC-BE5D-F2EB6B45D5FF}" type="presOf" srcId="{561986B3-A578-47B0-A1B8-F7C2E4612F63}" destId="{068D8843-C05E-4532-853D-EF4DAA074254}" srcOrd="0" destOrd="0" presId="urn:microsoft.com/office/officeart/2018/2/layout/IconVerticalSolidList"/>
    <dgm:cxn modelId="{628AEDA9-5546-4D42-9377-3A84B2E163F5}" srcId="{35504898-AE28-4B76-8006-1311B1C0D321}" destId="{D5C805E4-40A3-4FBA-B305-54FF6CC3A819}" srcOrd="0" destOrd="0" parTransId="{E319A131-A971-4D07-A3AB-9881E825C63C}" sibTransId="{FC1617FB-D11A-4A45-919A-F7DD8501ADA8}"/>
    <dgm:cxn modelId="{6ED8D6C5-1F48-4851-BE31-B2B05FBF2A28}" srcId="{6B26C952-9444-4F28-9F85-C7DBE42EA6D1}" destId="{5C7ADC29-1499-482A-BF82-D45DF85A5E2C}" srcOrd="0" destOrd="0" parTransId="{5CC6EED5-6586-471C-B2CA-2D4ADAA9100D}" sibTransId="{3E5B5230-7AFE-4F91-8C3E-40838CB0F336}"/>
    <dgm:cxn modelId="{BEB965EE-BF7D-484C-8866-B58E957A59C8}" srcId="{561986B3-A578-47B0-A1B8-F7C2E4612F63}" destId="{35504898-AE28-4B76-8006-1311B1C0D321}" srcOrd="0" destOrd="0" parTransId="{ED9C56A7-CF6F-4ED2-8077-B54D56C1C320}" sibTransId="{417E083C-84AF-4A1A-BC18-6702B5B3419D}"/>
    <dgm:cxn modelId="{D09962F1-20FF-4E56-B8D2-3D3E8F70E567}" srcId="{F1510667-E5E4-400D-A183-D441D89EA668}" destId="{B060023D-A2F3-4CA3-A082-801F4676F008}" srcOrd="0" destOrd="0" parTransId="{4903083E-01D9-4E73-AF52-7AA2BB897DC2}" sibTransId="{77FED00F-763E-4FBF-AD96-52A16A7F1AD5}"/>
    <dgm:cxn modelId="{B107D5F4-6F5F-4014-8653-845D8BD3A635}" type="presOf" srcId="{35504898-AE28-4B76-8006-1311B1C0D321}" destId="{1035DA33-60A4-46B7-B528-3D1E3C3AEA96}" srcOrd="0" destOrd="0" presId="urn:microsoft.com/office/officeart/2018/2/layout/IconVerticalSolidList"/>
    <dgm:cxn modelId="{E69CC963-831C-48AC-BA3A-AE6FE7924237}" type="presParOf" srcId="{068D8843-C05E-4532-853D-EF4DAA074254}" destId="{4573E173-5B59-4132-909D-5D4C8CF197E5}" srcOrd="0" destOrd="0" presId="urn:microsoft.com/office/officeart/2018/2/layout/IconVerticalSolidList"/>
    <dgm:cxn modelId="{0FFE34D9-03B2-433C-B913-AFD4349927C9}" type="presParOf" srcId="{4573E173-5B59-4132-909D-5D4C8CF197E5}" destId="{60AE414D-911F-42E8-8A01-571939944D10}" srcOrd="0" destOrd="0" presId="urn:microsoft.com/office/officeart/2018/2/layout/IconVerticalSolidList"/>
    <dgm:cxn modelId="{28EDAEA7-A43F-40D1-99BB-BED731A42772}" type="presParOf" srcId="{4573E173-5B59-4132-909D-5D4C8CF197E5}" destId="{6D5B3663-9091-4685-80C0-D0FBDAB751E8}" srcOrd="1" destOrd="0" presId="urn:microsoft.com/office/officeart/2018/2/layout/IconVerticalSolidList"/>
    <dgm:cxn modelId="{609B8B98-1ABD-4450-A99C-62AE5D66527C}" type="presParOf" srcId="{4573E173-5B59-4132-909D-5D4C8CF197E5}" destId="{AD729C61-3F87-4A75-8EEC-C20DFD6C6A6B}" srcOrd="2" destOrd="0" presId="urn:microsoft.com/office/officeart/2018/2/layout/IconVerticalSolidList"/>
    <dgm:cxn modelId="{E9B40320-69A5-46E5-B816-7134F368BDF3}" type="presParOf" srcId="{4573E173-5B59-4132-909D-5D4C8CF197E5}" destId="{1035DA33-60A4-46B7-B528-3D1E3C3AEA96}" srcOrd="3" destOrd="0" presId="urn:microsoft.com/office/officeart/2018/2/layout/IconVerticalSolidList"/>
    <dgm:cxn modelId="{218C12C2-867C-4206-BE2C-F3DF5B916159}" type="presParOf" srcId="{4573E173-5B59-4132-909D-5D4C8CF197E5}" destId="{FA836DF6-D50C-4FB5-9731-409CE5F5F916}" srcOrd="4" destOrd="0" presId="urn:microsoft.com/office/officeart/2018/2/layout/IconVerticalSolidList"/>
    <dgm:cxn modelId="{6B83831A-C8F5-4D9B-B2E1-91554B96E3DC}" type="presParOf" srcId="{068D8843-C05E-4532-853D-EF4DAA074254}" destId="{A5F81141-ADFC-458C-82B6-4E15E1743F66}" srcOrd="1" destOrd="0" presId="urn:microsoft.com/office/officeart/2018/2/layout/IconVerticalSolidList"/>
    <dgm:cxn modelId="{3E59FBB6-FE33-4998-95EB-A20685628024}" type="presParOf" srcId="{068D8843-C05E-4532-853D-EF4DAA074254}" destId="{A770464D-0A1B-4BC1-942A-FA38C876BDAD}" srcOrd="2" destOrd="0" presId="urn:microsoft.com/office/officeart/2018/2/layout/IconVerticalSolidList"/>
    <dgm:cxn modelId="{31648B7D-F590-460E-AE35-AC296CD13BD4}" type="presParOf" srcId="{A770464D-0A1B-4BC1-942A-FA38C876BDAD}" destId="{C7259EDC-C1E4-444F-BA11-3D3A67E79AFA}" srcOrd="0" destOrd="0" presId="urn:microsoft.com/office/officeart/2018/2/layout/IconVerticalSolidList"/>
    <dgm:cxn modelId="{D2B24DA2-55B0-46A0-9F51-E142A8DB5F1F}" type="presParOf" srcId="{A770464D-0A1B-4BC1-942A-FA38C876BDAD}" destId="{4C2836C2-DE9A-49C0-ADA5-CD15CE66FFCA}" srcOrd="1" destOrd="0" presId="urn:microsoft.com/office/officeart/2018/2/layout/IconVerticalSolidList"/>
    <dgm:cxn modelId="{B84A2191-DF85-4E37-8147-F9065B2A9CC1}" type="presParOf" srcId="{A770464D-0A1B-4BC1-942A-FA38C876BDAD}" destId="{85CB35A6-7D0B-43D2-90C8-50C19D7947F0}" srcOrd="2" destOrd="0" presId="urn:microsoft.com/office/officeart/2018/2/layout/IconVerticalSolidList"/>
    <dgm:cxn modelId="{82EFFCE8-9C75-46FA-902E-8672F4E14859}" type="presParOf" srcId="{A770464D-0A1B-4BC1-942A-FA38C876BDAD}" destId="{F01E97D0-290D-457E-9B0A-9B10BADC097E}" srcOrd="3" destOrd="0" presId="urn:microsoft.com/office/officeart/2018/2/layout/IconVerticalSolidList"/>
    <dgm:cxn modelId="{8CB594AB-C7BE-4BB5-841A-4DFE016FE2CD}" type="presParOf" srcId="{A770464D-0A1B-4BC1-942A-FA38C876BDAD}" destId="{174224FB-7216-4267-88C2-7F30C8E726D6}" srcOrd="4" destOrd="0" presId="urn:microsoft.com/office/officeart/2018/2/layout/IconVerticalSolidList"/>
    <dgm:cxn modelId="{3E66D65A-28EE-46E1-8468-BABF97A29584}" type="presParOf" srcId="{068D8843-C05E-4532-853D-EF4DAA074254}" destId="{D5D0C50C-8D9C-4D56-BC08-F0A5680C7706}" srcOrd="3" destOrd="0" presId="urn:microsoft.com/office/officeart/2018/2/layout/IconVerticalSolidList"/>
    <dgm:cxn modelId="{D815AE57-45A6-4932-8314-43568D7008F4}" type="presParOf" srcId="{068D8843-C05E-4532-853D-EF4DAA074254}" destId="{D0126447-9FB7-41C3-8DE3-54A11EC1DE55}" srcOrd="4" destOrd="0" presId="urn:microsoft.com/office/officeart/2018/2/layout/IconVerticalSolidList"/>
    <dgm:cxn modelId="{AA2601B0-A75B-446F-B6A4-41359B3F87E4}" type="presParOf" srcId="{D0126447-9FB7-41C3-8DE3-54A11EC1DE55}" destId="{F6C10E84-FBA1-4910-87B6-08746562B5D2}" srcOrd="0" destOrd="0" presId="urn:microsoft.com/office/officeart/2018/2/layout/IconVerticalSolidList"/>
    <dgm:cxn modelId="{86367631-96F3-4446-9D52-040BD99EB2C4}" type="presParOf" srcId="{D0126447-9FB7-41C3-8DE3-54A11EC1DE55}" destId="{913E6BF6-617C-4568-A8A2-310305BF6E0B}" srcOrd="1" destOrd="0" presId="urn:microsoft.com/office/officeart/2018/2/layout/IconVerticalSolidList"/>
    <dgm:cxn modelId="{B8F64ECC-116D-4F67-811A-6A6A07BDF84D}" type="presParOf" srcId="{D0126447-9FB7-41C3-8DE3-54A11EC1DE55}" destId="{CD49C360-2871-4C57-BF5C-FA5C24F93FDA}" srcOrd="2" destOrd="0" presId="urn:microsoft.com/office/officeart/2018/2/layout/IconVerticalSolidList"/>
    <dgm:cxn modelId="{370F3DCE-1472-4AB3-A8C6-5780FD7EBED3}" type="presParOf" srcId="{D0126447-9FB7-41C3-8DE3-54A11EC1DE55}" destId="{BC65E206-7F6B-4E70-8E6F-07394D083C0A}" srcOrd="3" destOrd="0" presId="urn:microsoft.com/office/officeart/2018/2/layout/IconVerticalSolidList"/>
    <dgm:cxn modelId="{80510324-6BAC-421A-9D17-94521CD9072B}" type="presParOf" srcId="{D0126447-9FB7-41C3-8DE3-54A11EC1DE55}" destId="{A4DFAFD6-F019-4DCC-B8F9-AE9D2518531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82329-AF33-4038-9D50-DE15EB4D477D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48984097-B41F-47B8-B7BF-D198DFFB8008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Initialize</a:t>
          </a:r>
          <a:r>
            <a:rPr lang="en-US" sz="2200" b="0" i="0" kern="1200" baseline="0"/>
            <a:t> a population of potential solutions randomly.</a:t>
          </a:r>
          <a:endParaRPr lang="en-US" sz="2200" kern="1200"/>
        </a:p>
      </dsp:txBody>
      <dsp:txXfrm>
        <a:off x="396080" y="1893"/>
        <a:ext cx="2929383" cy="1757630"/>
      </dsp:txXfrm>
    </dsp:sp>
    <dsp:sp modelId="{A5C6AFB2-BF37-4153-B5CB-A55B887CAD48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C1FCE37D-5A51-4FAB-8D30-26C252D1806B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Evaluate</a:t>
          </a:r>
          <a:r>
            <a:rPr lang="en-US" sz="2200" b="0" i="0" kern="1200" baseline="0"/>
            <a:t> each solution using a fitness function.</a:t>
          </a:r>
          <a:endParaRPr lang="en-US" sz="2200" kern="1200"/>
        </a:p>
      </dsp:txBody>
      <dsp:txXfrm>
        <a:off x="3999222" y="1893"/>
        <a:ext cx="2929383" cy="1757630"/>
      </dsp:txXfrm>
    </dsp:sp>
    <dsp:sp modelId="{39496DB3-AB78-4411-8BC6-FE12C6886796}">
      <dsp:nvSpPr>
        <dsp:cNvPr id="0" name=""/>
        <dsp:cNvSpPr/>
      </dsp:nvSpPr>
      <dsp:spPr>
        <a:xfrm>
          <a:off x="1860772" y="1757723"/>
          <a:ext cx="7206284" cy="643158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8679"/>
              </a:lnTo>
              <a:lnTo>
                <a:pt x="0" y="338679"/>
              </a:lnTo>
              <a:lnTo>
                <a:pt x="0" y="643158"/>
              </a:lnTo>
            </a:path>
          </a:pathLst>
        </a:custGeom>
        <a:noFill/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71" y="2075933"/>
        <a:ext cx="361885" cy="6737"/>
      </dsp:txXfrm>
    </dsp:sp>
    <dsp:sp modelId="{23C44491-486C-4852-8655-DC0BAFD34ACA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Select</a:t>
          </a:r>
          <a:r>
            <a:rPr lang="en-US" sz="2200" b="0" i="0" kern="1200" baseline="0"/>
            <a:t> the best individuals.</a:t>
          </a:r>
          <a:endParaRPr lang="en-US" sz="2200" kern="1200"/>
        </a:p>
      </dsp:txBody>
      <dsp:txXfrm>
        <a:off x="7602364" y="1893"/>
        <a:ext cx="2929383" cy="1757630"/>
      </dsp:txXfrm>
    </dsp:sp>
    <dsp:sp modelId="{5C798BAB-1E04-4A6E-B05A-1A5410FBCE64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7" cy="6737"/>
      </dsp:txXfrm>
    </dsp:sp>
    <dsp:sp modelId="{7703A518-F45B-447A-82A3-B18C205ED341}">
      <dsp:nvSpPr>
        <dsp:cNvPr id="0" name=""/>
        <dsp:cNvSpPr/>
      </dsp:nvSpPr>
      <dsp:spPr>
        <a:xfrm>
          <a:off x="396080" y="2433281"/>
          <a:ext cx="2929383" cy="1757630"/>
        </a:xfrm>
        <a:prstGeom prst="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Recombine</a:t>
          </a:r>
          <a:r>
            <a:rPr lang="en-US" sz="2200" b="0" i="0" kern="1200" baseline="0"/>
            <a:t> (crossover) and </a:t>
          </a:r>
          <a:r>
            <a:rPr lang="en-US" sz="2200" b="1" i="0" kern="1200" baseline="0"/>
            <a:t>mutate</a:t>
          </a:r>
          <a:r>
            <a:rPr lang="en-US" sz="2200" b="0" i="0" kern="1200" baseline="0"/>
            <a:t> them to create new individuals.</a:t>
          </a:r>
          <a:endParaRPr lang="en-US" sz="2200" kern="1200"/>
        </a:p>
      </dsp:txBody>
      <dsp:txXfrm>
        <a:off x="396080" y="2433281"/>
        <a:ext cx="2929383" cy="1757630"/>
      </dsp:txXfrm>
    </dsp:sp>
    <dsp:sp modelId="{508215B0-255D-4193-BE03-7552AFC63E32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baseline="0"/>
            <a:t>Repeat</a:t>
          </a:r>
          <a:r>
            <a:rPr lang="en-US" sz="2200" b="0" i="0" kern="1200" baseline="0"/>
            <a:t> until a stopping condition is met.</a:t>
          </a:r>
          <a:endParaRPr lang="en-US" sz="2200" kern="1200"/>
        </a:p>
      </dsp:txBody>
      <dsp:txXfrm>
        <a:off x="3999222" y="2433281"/>
        <a:ext cx="2929383" cy="17576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991DD-F1C4-4B7A-88D1-69A1E512957A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6A222-D761-4F54-B3EE-79C88C2C7546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10FD7-CCB7-4A9E-A45D-F00EB282756C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Scheduling airline crews</a:t>
          </a:r>
          <a:endParaRPr lang="en-US" sz="1700" kern="1200"/>
        </a:p>
      </dsp:txBody>
      <dsp:txXfrm>
        <a:off x="100682" y="2684598"/>
        <a:ext cx="2370489" cy="720000"/>
      </dsp:txXfrm>
    </dsp:sp>
    <dsp:sp modelId="{6B750905-2AC6-40B9-9026-75C546DEBB9A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FE317-A30F-480A-9202-9950649358DA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B6ABD-9E5D-47C7-9586-C1C557CF71C8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Tuning hyperparameters in ML</a:t>
          </a:r>
          <a:endParaRPr lang="en-US" sz="1700" kern="1200"/>
        </a:p>
      </dsp:txBody>
      <dsp:txXfrm>
        <a:off x="2886007" y="2684598"/>
        <a:ext cx="2370489" cy="720000"/>
      </dsp:txXfrm>
    </dsp:sp>
    <dsp:sp modelId="{074DF1A5-4FB1-48B6-9942-4FC9E10F5495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6FD14-CAF2-44FD-B484-FCC4C2FE15FE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75536-0FEE-459D-81F0-615AAA1377EE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Designing antennas (NASA example!)</a:t>
          </a:r>
          <a:endParaRPr lang="en-US" sz="1700" kern="1200"/>
        </a:p>
      </dsp:txBody>
      <dsp:txXfrm>
        <a:off x="5671332" y="2684598"/>
        <a:ext cx="2370489" cy="720000"/>
      </dsp:txXfrm>
    </dsp:sp>
    <dsp:sp modelId="{0051C34F-0C30-43B7-81FC-F74BC04022EF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0171E-3168-4861-8686-886EFAF99E74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F2797-C459-4159-8450-6102A9E39541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Portfolio optimization</a:t>
          </a:r>
          <a:endParaRPr lang="en-US" sz="1700" kern="1200"/>
        </a:p>
      </dsp:txBody>
      <dsp:txXfrm>
        <a:off x="8456657" y="2684598"/>
        <a:ext cx="237048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243C8-ABD1-447C-B0C6-4D352FA7B6E5}">
      <dsp:nvSpPr>
        <dsp:cNvPr id="0" name=""/>
        <dsp:cNvSpPr/>
      </dsp:nvSpPr>
      <dsp:spPr>
        <a:xfrm>
          <a:off x="971974" y="250906"/>
          <a:ext cx="1264087" cy="12640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7B5A7D-4A43-4C82-9FA9-E47557327DE2}">
      <dsp:nvSpPr>
        <dsp:cNvPr id="0" name=""/>
        <dsp:cNvSpPr/>
      </dsp:nvSpPr>
      <dsp:spPr>
        <a:xfrm>
          <a:off x="1241369" y="520302"/>
          <a:ext cx="725296" cy="725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710CA-C2D0-4712-A8E2-6D199594BEDA}">
      <dsp:nvSpPr>
        <dsp:cNvPr id="0" name=""/>
        <dsp:cNvSpPr/>
      </dsp:nvSpPr>
      <dsp:spPr>
        <a:xfrm>
          <a:off x="567880" y="1908727"/>
          <a:ext cx="20722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Supervised Learning</a:t>
          </a:r>
        </a:p>
      </dsp:txBody>
      <dsp:txXfrm>
        <a:off x="567880" y="1908727"/>
        <a:ext cx="2072275" cy="720000"/>
      </dsp:txXfrm>
    </dsp:sp>
    <dsp:sp modelId="{C426BEB4-5909-4F8F-B733-9AE3E416DEDB}">
      <dsp:nvSpPr>
        <dsp:cNvPr id="0" name=""/>
        <dsp:cNvSpPr/>
      </dsp:nvSpPr>
      <dsp:spPr>
        <a:xfrm>
          <a:off x="3406897" y="250906"/>
          <a:ext cx="1264087" cy="12640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50CD2B-076B-4026-957B-CC11E0C6DA34}">
      <dsp:nvSpPr>
        <dsp:cNvPr id="0" name=""/>
        <dsp:cNvSpPr/>
      </dsp:nvSpPr>
      <dsp:spPr>
        <a:xfrm>
          <a:off x="3676293" y="520302"/>
          <a:ext cx="725296" cy="725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CA585-6D5B-45CA-9CED-1ED66FB3CBB4}">
      <dsp:nvSpPr>
        <dsp:cNvPr id="0" name=""/>
        <dsp:cNvSpPr/>
      </dsp:nvSpPr>
      <dsp:spPr>
        <a:xfrm>
          <a:off x="3002803" y="1908727"/>
          <a:ext cx="20722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Unsupervised Learning</a:t>
          </a:r>
        </a:p>
      </dsp:txBody>
      <dsp:txXfrm>
        <a:off x="3002803" y="1908727"/>
        <a:ext cx="2072275" cy="720000"/>
      </dsp:txXfrm>
    </dsp:sp>
    <dsp:sp modelId="{1DE50FC7-0485-4E9D-A0D7-6C1485031306}">
      <dsp:nvSpPr>
        <dsp:cNvPr id="0" name=""/>
        <dsp:cNvSpPr/>
      </dsp:nvSpPr>
      <dsp:spPr>
        <a:xfrm>
          <a:off x="5841820" y="250906"/>
          <a:ext cx="1264087" cy="12640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7D85C-E5A4-4BA8-BDA8-E117C476B932}">
      <dsp:nvSpPr>
        <dsp:cNvPr id="0" name=""/>
        <dsp:cNvSpPr/>
      </dsp:nvSpPr>
      <dsp:spPr>
        <a:xfrm>
          <a:off x="6111216" y="520302"/>
          <a:ext cx="725296" cy="725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C663C-E7AD-48C0-9B1E-9637B5AF56AE}">
      <dsp:nvSpPr>
        <dsp:cNvPr id="0" name=""/>
        <dsp:cNvSpPr/>
      </dsp:nvSpPr>
      <dsp:spPr>
        <a:xfrm>
          <a:off x="5437727" y="1908727"/>
          <a:ext cx="20722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Semi-Supervised Learning</a:t>
          </a:r>
        </a:p>
      </dsp:txBody>
      <dsp:txXfrm>
        <a:off x="5437727" y="1908727"/>
        <a:ext cx="2072275" cy="720000"/>
      </dsp:txXfrm>
    </dsp:sp>
    <dsp:sp modelId="{C9A8CBAD-88B4-442E-85B2-04C6C6C4E56D}">
      <dsp:nvSpPr>
        <dsp:cNvPr id="0" name=""/>
        <dsp:cNvSpPr/>
      </dsp:nvSpPr>
      <dsp:spPr>
        <a:xfrm>
          <a:off x="8276744" y="250906"/>
          <a:ext cx="1264087" cy="12640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ECB035-9CC2-44BB-AF70-C4FEAE4DB109}">
      <dsp:nvSpPr>
        <dsp:cNvPr id="0" name=""/>
        <dsp:cNvSpPr/>
      </dsp:nvSpPr>
      <dsp:spPr>
        <a:xfrm>
          <a:off x="8546139" y="520302"/>
          <a:ext cx="725296" cy="725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44D43-5161-493B-99F4-381D014CAC91}">
      <dsp:nvSpPr>
        <dsp:cNvPr id="0" name=""/>
        <dsp:cNvSpPr/>
      </dsp:nvSpPr>
      <dsp:spPr>
        <a:xfrm>
          <a:off x="7872650" y="1908727"/>
          <a:ext cx="20722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Reinforcement Learning</a:t>
          </a:r>
        </a:p>
      </dsp:txBody>
      <dsp:txXfrm>
        <a:off x="7872650" y="1908727"/>
        <a:ext cx="2072275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CB631-2F94-45E7-A52F-08C565E5B620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FE4C7-45C5-4521-AFF3-073D8F526B3E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A6AA3-D5B3-45FF-8069-29DAF0CC94F7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Bank may have borrower details (age, income, gender, etc.) of the past </a:t>
          </a:r>
          <a:r>
            <a:rPr lang="en-US" sz="2200" b="1" kern="1200"/>
            <a:t>(features)</a:t>
          </a:r>
          <a:endParaRPr lang="en-US" sz="2200" kern="1200"/>
        </a:p>
      </dsp:txBody>
      <dsp:txXfrm>
        <a:off x="1844034" y="682"/>
        <a:ext cx="4401230" cy="1596566"/>
      </dsp:txXfrm>
    </dsp:sp>
    <dsp:sp modelId="{E9871F2D-1B9C-401C-A0FD-7CB2BE20D4DE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8D80C-4522-4107-8C6B-24529CB0FB51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B6473-DD86-49EC-AE23-6B42495F4283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Also it may have details of the borrowers who defaulted in the past </a:t>
          </a:r>
          <a:r>
            <a:rPr lang="en-US" sz="2200" b="1" kern="1200"/>
            <a:t>(labels)</a:t>
          </a:r>
          <a:endParaRPr lang="en-US" sz="2200" kern="1200"/>
        </a:p>
      </dsp:txBody>
      <dsp:txXfrm>
        <a:off x="1844034" y="1996390"/>
        <a:ext cx="4401230" cy="1596566"/>
      </dsp:txXfrm>
    </dsp:sp>
    <dsp:sp modelId="{D66E88BC-F418-4C56-9BEF-1E4A2D0D667D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E22EF-DA90-419B-A0CA-530A118A0420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1E2D6-A26C-409F-8272-294F3EF3A787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Based on the above, can train a classifier to learn the patterns of borrowers who are likely to default on their payments</a:t>
          </a:r>
        </a:p>
      </dsp:txBody>
      <dsp:txXfrm>
        <a:off x="1844034" y="3992098"/>
        <a:ext cx="4401230" cy="15965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7DCB4-29BD-4516-95CC-F8C94C71718D}">
      <dsp:nvSpPr>
        <dsp:cNvPr id="0" name=""/>
        <dsp:cNvSpPr/>
      </dsp:nvSpPr>
      <dsp:spPr>
        <a:xfrm>
          <a:off x="0" y="0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 Supermarket may store each buyer’s</a:t>
          </a:r>
        </a:p>
      </dsp:txBody>
      <dsp:txXfrm>
        <a:off x="27017" y="27017"/>
        <a:ext cx="7668958" cy="868383"/>
      </dsp:txXfrm>
    </dsp:sp>
    <dsp:sp modelId="{950AD086-C35B-42E2-B3F1-DEB32F30C825}">
      <dsp:nvSpPr>
        <dsp:cNvPr id="0" name=""/>
        <dsp:cNvSpPr/>
      </dsp:nvSpPr>
      <dsp:spPr>
        <a:xfrm>
          <a:off x="732164" y="1090129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basket content details </a:t>
          </a:r>
          <a:r>
            <a:rPr lang="en-US" sz="2300" b="1" kern="1200"/>
            <a:t>(features)</a:t>
          </a:r>
          <a:endParaRPr lang="en-US" sz="2300" kern="1200"/>
        </a:p>
      </dsp:txBody>
      <dsp:txXfrm>
        <a:off x="759181" y="1117146"/>
        <a:ext cx="7356493" cy="868383"/>
      </dsp:txXfrm>
    </dsp:sp>
    <dsp:sp modelId="{8132BA3D-548B-4AAE-9632-65767841A8BC}">
      <dsp:nvSpPr>
        <dsp:cNvPr id="0" name=""/>
        <dsp:cNvSpPr/>
      </dsp:nvSpPr>
      <dsp:spPr>
        <a:xfrm>
          <a:off x="1453401" y="2180258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There are </a:t>
          </a:r>
          <a:r>
            <a:rPr lang="en-US" sz="2300" b="1" kern="1200"/>
            <a:t>NO </a:t>
          </a:r>
          <a:r>
            <a:rPr lang="en-US" sz="2300" kern="1200"/>
            <a:t>grouping </a:t>
          </a:r>
          <a:r>
            <a:rPr lang="en-US" sz="2300" b="1" kern="1200"/>
            <a:t>(labels)</a:t>
          </a:r>
          <a:endParaRPr lang="en-US" sz="2300" kern="1200"/>
        </a:p>
      </dsp:txBody>
      <dsp:txXfrm>
        <a:off x="1480418" y="2207275"/>
        <a:ext cx="7367421" cy="868383"/>
      </dsp:txXfrm>
    </dsp:sp>
    <dsp:sp modelId="{22D6E329-F920-411C-95D0-BBDF76639903}">
      <dsp:nvSpPr>
        <dsp:cNvPr id="0" name=""/>
        <dsp:cNvSpPr/>
      </dsp:nvSpPr>
      <dsp:spPr>
        <a:xfrm>
          <a:off x="2185565" y="3270387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Need to group the buyers based on their 	buying patterns in order to best use the 	shelf space (recommendation)</a:t>
          </a:r>
        </a:p>
      </dsp:txBody>
      <dsp:txXfrm>
        <a:off x="2212582" y="3297404"/>
        <a:ext cx="7356493" cy="868383"/>
      </dsp:txXfrm>
    </dsp:sp>
    <dsp:sp modelId="{563211B3-F67C-4D70-87C5-145449315D5E}">
      <dsp:nvSpPr>
        <dsp:cNvPr id="0" name=""/>
        <dsp:cNvSpPr/>
      </dsp:nvSpPr>
      <dsp:spPr>
        <a:xfrm>
          <a:off x="8142692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277595" y="706487"/>
        <a:ext cx="329765" cy="451177"/>
      </dsp:txXfrm>
    </dsp:sp>
    <dsp:sp modelId="{61E85F95-7A50-45BE-9DE1-AFDE62751DB9}">
      <dsp:nvSpPr>
        <dsp:cNvPr id="0" name=""/>
        <dsp:cNvSpPr/>
      </dsp:nvSpPr>
      <dsp:spPr>
        <a:xfrm>
          <a:off x="8874856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009759" y="1796616"/>
        <a:ext cx="329765" cy="451177"/>
      </dsp:txXfrm>
    </dsp:sp>
    <dsp:sp modelId="{701940C7-A4C5-4871-9C27-49BF761AE983}">
      <dsp:nvSpPr>
        <dsp:cNvPr id="0" name=""/>
        <dsp:cNvSpPr/>
      </dsp:nvSpPr>
      <dsp:spPr>
        <a:xfrm>
          <a:off x="9596093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730996" y="2886746"/>
        <a:ext cx="329765" cy="4511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C4FB2-6F8F-4504-80BC-91DD17774263}">
      <dsp:nvSpPr>
        <dsp:cNvPr id="0" name=""/>
        <dsp:cNvSpPr/>
      </dsp:nvSpPr>
      <dsp:spPr>
        <a:xfrm>
          <a:off x="0" y="0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Labeled data is expensive/difficult to get</a:t>
          </a:r>
        </a:p>
      </dsp:txBody>
      <dsp:txXfrm>
        <a:off x="27017" y="27017"/>
        <a:ext cx="7668958" cy="868383"/>
      </dsp:txXfrm>
    </dsp:sp>
    <dsp:sp modelId="{97AF622E-9A62-4C6E-83D7-691A3F804334}">
      <dsp:nvSpPr>
        <dsp:cNvPr id="0" name=""/>
        <dsp:cNvSpPr/>
      </dsp:nvSpPr>
      <dsp:spPr>
        <a:xfrm>
          <a:off x="732164" y="1090129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Unlabeled data is cheap/easier to get</a:t>
          </a:r>
        </a:p>
      </dsp:txBody>
      <dsp:txXfrm>
        <a:off x="759181" y="1117146"/>
        <a:ext cx="7356493" cy="868383"/>
      </dsp:txXfrm>
    </dsp:sp>
    <dsp:sp modelId="{C1BB32C6-FB0A-43EF-B523-92DFA9F60E51}">
      <dsp:nvSpPr>
        <dsp:cNvPr id="0" name=""/>
        <dsp:cNvSpPr/>
      </dsp:nvSpPr>
      <dsp:spPr>
        <a:xfrm>
          <a:off x="1453401" y="2180258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idea is to use smaller amount of labelled 	data with larger amount of unlabeled data to 	creating the training/testing datasets</a:t>
          </a:r>
        </a:p>
      </dsp:txBody>
      <dsp:txXfrm>
        <a:off x="1480418" y="2207275"/>
        <a:ext cx="7367421" cy="868383"/>
      </dsp:txXfrm>
    </dsp:sp>
    <dsp:sp modelId="{5846B808-0BF7-4B29-9E5E-E508138ADE37}">
      <dsp:nvSpPr>
        <dsp:cNvPr id="0" name=""/>
        <dsp:cNvSpPr/>
      </dsp:nvSpPr>
      <dsp:spPr>
        <a:xfrm>
          <a:off x="2185565" y="3270387"/>
          <a:ext cx="8742263" cy="92241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Algorithms - Self Training, Generative models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Semi-Supervised Support Vector Machines, etc.</a:t>
          </a:r>
        </a:p>
      </dsp:txBody>
      <dsp:txXfrm>
        <a:off x="2212582" y="3297404"/>
        <a:ext cx="7356493" cy="868383"/>
      </dsp:txXfrm>
    </dsp:sp>
    <dsp:sp modelId="{4A44041F-83F6-4121-983C-A57E81806EB7}">
      <dsp:nvSpPr>
        <dsp:cNvPr id="0" name=""/>
        <dsp:cNvSpPr/>
      </dsp:nvSpPr>
      <dsp:spPr>
        <a:xfrm>
          <a:off x="8142692" y="706487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277595" y="706487"/>
        <a:ext cx="329765" cy="451177"/>
      </dsp:txXfrm>
    </dsp:sp>
    <dsp:sp modelId="{FB042599-7E43-44AE-BF6D-28443837024A}">
      <dsp:nvSpPr>
        <dsp:cNvPr id="0" name=""/>
        <dsp:cNvSpPr/>
      </dsp:nvSpPr>
      <dsp:spPr>
        <a:xfrm>
          <a:off x="8874856" y="179661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009759" y="1796616"/>
        <a:ext cx="329765" cy="451177"/>
      </dsp:txXfrm>
    </dsp:sp>
    <dsp:sp modelId="{17F8FBA8-6121-49A8-90C9-0F0606AAC1D5}">
      <dsp:nvSpPr>
        <dsp:cNvPr id="0" name=""/>
        <dsp:cNvSpPr/>
      </dsp:nvSpPr>
      <dsp:spPr>
        <a:xfrm>
          <a:off x="9596093" y="2886746"/>
          <a:ext cx="599571" cy="59957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730996" y="2886746"/>
        <a:ext cx="329765" cy="4511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265D1-3004-4C11-9B71-342368DCA073}">
      <dsp:nvSpPr>
        <dsp:cNvPr id="0" name=""/>
        <dsp:cNvSpPr/>
      </dsp:nvSpPr>
      <dsp:spPr>
        <a:xfrm>
          <a:off x="0" y="0"/>
          <a:ext cx="5438831" cy="8151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group of robots have been deployed in an unknown territory</a:t>
          </a:r>
        </a:p>
      </dsp:txBody>
      <dsp:txXfrm>
        <a:off x="23875" y="23875"/>
        <a:ext cx="4490342" cy="767397"/>
      </dsp:txXfrm>
    </dsp:sp>
    <dsp:sp modelId="{BF9E60CF-6654-41BC-83B8-07412A61F5B0}">
      <dsp:nvSpPr>
        <dsp:cNvPr id="0" name=""/>
        <dsp:cNvSpPr/>
      </dsp:nvSpPr>
      <dsp:spPr>
        <a:xfrm>
          <a:off x="455502" y="963356"/>
          <a:ext cx="5438831" cy="815147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objective is for them to collaboratively find the navigation path to reach a particular destination/goal</a:t>
          </a:r>
        </a:p>
      </dsp:txBody>
      <dsp:txXfrm>
        <a:off x="479377" y="987231"/>
        <a:ext cx="4405733" cy="767397"/>
      </dsp:txXfrm>
    </dsp:sp>
    <dsp:sp modelId="{F6F29950-66D3-462B-85D3-0606CD0086C3}">
      <dsp:nvSpPr>
        <dsp:cNvPr id="0" name=""/>
        <dsp:cNvSpPr/>
      </dsp:nvSpPr>
      <dsp:spPr>
        <a:xfrm>
          <a:off x="904205" y="1926712"/>
          <a:ext cx="5438831" cy="815147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use reinforcement learning where achieving the goal/getting closer to the goal gives a positive reward. Negative reward otherwise</a:t>
          </a:r>
        </a:p>
      </dsp:txBody>
      <dsp:txXfrm>
        <a:off x="928080" y="1950587"/>
        <a:ext cx="4412531" cy="767397"/>
      </dsp:txXfrm>
    </dsp:sp>
    <dsp:sp modelId="{F7726AE1-6569-422D-8C82-0E0C1642AC18}">
      <dsp:nvSpPr>
        <dsp:cNvPr id="0" name=""/>
        <dsp:cNvSpPr/>
      </dsp:nvSpPr>
      <dsp:spPr>
        <a:xfrm>
          <a:off x="1359707" y="2890069"/>
          <a:ext cx="5438831" cy="815147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share the information among robots (multi-agent </a:t>
          </a:r>
          <a:r>
            <a:rPr lang="en-US" sz="1500" kern="1200" spc="-10">
              <a:latin typeface="Calibri"/>
              <a:cs typeface="Calibri"/>
            </a:rPr>
            <a:t>system)</a:t>
          </a:r>
          <a:endParaRPr lang="en-US" sz="1500" kern="1200"/>
        </a:p>
      </dsp:txBody>
      <dsp:txXfrm>
        <a:off x="1383582" y="2913944"/>
        <a:ext cx="4405733" cy="767397"/>
      </dsp:txXfrm>
    </dsp:sp>
    <dsp:sp modelId="{581CE0FE-2360-46A0-8048-0DDA41B0D56F}">
      <dsp:nvSpPr>
        <dsp:cNvPr id="0" name=""/>
        <dsp:cNvSpPr/>
      </dsp:nvSpPr>
      <dsp:spPr>
        <a:xfrm>
          <a:off x="4908985" y="624329"/>
          <a:ext cx="529846" cy="5298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028200" y="624329"/>
        <a:ext cx="291416" cy="398709"/>
      </dsp:txXfrm>
    </dsp:sp>
    <dsp:sp modelId="{97A4AA2C-1B13-4E72-84FE-1134170E6B6A}">
      <dsp:nvSpPr>
        <dsp:cNvPr id="0" name=""/>
        <dsp:cNvSpPr/>
      </dsp:nvSpPr>
      <dsp:spPr>
        <a:xfrm>
          <a:off x="5364487" y="1587685"/>
          <a:ext cx="529846" cy="5298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483702" y="1587685"/>
        <a:ext cx="291416" cy="398709"/>
      </dsp:txXfrm>
    </dsp:sp>
    <dsp:sp modelId="{F2DB3AAB-3108-4109-BE8E-8AEDE60EC3A2}">
      <dsp:nvSpPr>
        <dsp:cNvPr id="0" name=""/>
        <dsp:cNvSpPr/>
      </dsp:nvSpPr>
      <dsp:spPr>
        <a:xfrm>
          <a:off x="5813190" y="2551041"/>
          <a:ext cx="529846" cy="52984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932405" y="2551041"/>
        <a:ext cx="291416" cy="3987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BC65E-E53C-48E1-A811-91AD5532D21A}">
      <dsp:nvSpPr>
        <dsp:cNvPr id="0" name=""/>
        <dsp:cNvSpPr/>
      </dsp:nvSpPr>
      <dsp:spPr>
        <a:xfrm>
          <a:off x="0" y="3866126"/>
          <a:ext cx="6367912" cy="25365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Key Questions to Ask:</a:t>
          </a:r>
          <a:endParaRPr lang="en-US" sz="3900" kern="1200"/>
        </a:p>
      </dsp:txBody>
      <dsp:txXfrm>
        <a:off x="0" y="3866126"/>
        <a:ext cx="6367912" cy="1369762"/>
      </dsp:txXfrm>
    </dsp:sp>
    <dsp:sp modelId="{1DFFC51E-A253-45DB-A232-40A4DF59911A}">
      <dsp:nvSpPr>
        <dsp:cNvPr id="0" name=""/>
        <dsp:cNvSpPr/>
      </dsp:nvSpPr>
      <dsp:spPr>
        <a:xfrm>
          <a:off x="3109" y="5185157"/>
          <a:ext cx="2120564" cy="116683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 it a </a:t>
          </a:r>
          <a:r>
            <a:rPr lang="en-US" sz="1900" b="1" kern="1200" dirty="0"/>
            <a:t>classification</a:t>
          </a:r>
          <a:r>
            <a:rPr lang="en-US" sz="1900" kern="1200" dirty="0"/>
            <a:t>, </a:t>
          </a:r>
          <a:r>
            <a:rPr lang="en-US" sz="1900" b="1" kern="1200" dirty="0"/>
            <a:t>regression</a:t>
          </a:r>
          <a:r>
            <a:rPr lang="en-US" sz="1900" kern="1200" dirty="0"/>
            <a:t>, or </a:t>
          </a:r>
          <a:r>
            <a:rPr lang="en-US" sz="1900" b="1" kern="1200" dirty="0"/>
            <a:t>clustering</a:t>
          </a:r>
          <a:r>
            <a:rPr lang="en-US" sz="1900" kern="1200" dirty="0"/>
            <a:t> task?</a:t>
          </a:r>
        </a:p>
      </dsp:txBody>
      <dsp:txXfrm>
        <a:off x="3109" y="5185157"/>
        <a:ext cx="2120564" cy="1166834"/>
      </dsp:txXfrm>
    </dsp:sp>
    <dsp:sp modelId="{E0CE2AFF-5A94-46C2-891E-A9F3D2760D6B}">
      <dsp:nvSpPr>
        <dsp:cNvPr id="0" name=""/>
        <dsp:cNvSpPr/>
      </dsp:nvSpPr>
      <dsp:spPr>
        <a:xfrm>
          <a:off x="2123674" y="5185157"/>
          <a:ext cx="2120564" cy="116683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 we care more about </a:t>
          </a:r>
          <a:r>
            <a:rPr lang="en-US" sz="1900" b="1" kern="1200" dirty="0"/>
            <a:t>correctness</a:t>
          </a:r>
          <a:r>
            <a:rPr lang="en-US" sz="1900" kern="1200" dirty="0"/>
            <a:t>, </a:t>
          </a:r>
          <a:r>
            <a:rPr lang="en-US" sz="1900" b="1" kern="1200" dirty="0"/>
            <a:t>fairness</a:t>
          </a:r>
          <a:r>
            <a:rPr lang="en-US" sz="1900" kern="1200" dirty="0"/>
            <a:t>, or </a:t>
          </a:r>
          <a:r>
            <a:rPr lang="en-US" sz="1900" b="1" kern="1200" dirty="0"/>
            <a:t>interpretability</a:t>
          </a:r>
          <a:r>
            <a:rPr lang="en-US" sz="1900" kern="1200" dirty="0"/>
            <a:t>?</a:t>
          </a:r>
        </a:p>
      </dsp:txBody>
      <dsp:txXfrm>
        <a:off x="2123674" y="5185157"/>
        <a:ext cx="2120564" cy="1166834"/>
      </dsp:txXfrm>
    </dsp:sp>
    <dsp:sp modelId="{01187540-9165-4BBA-9865-FB94CB31A7F2}">
      <dsp:nvSpPr>
        <dsp:cNvPr id="0" name=""/>
        <dsp:cNvSpPr/>
      </dsp:nvSpPr>
      <dsp:spPr>
        <a:xfrm>
          <a:off x="4244238" y="5185157"/>
          <a:ext cx="2120564" cy="116683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What are the </a:t>
          </a:r>
          <a:r>
            <a:rPr lang="en-US" sz="1900" b="1" kern="1200" dirty="0"/>
            <a:t>costs of wrong predictions</a:t>
          </a:r>
          <a:r>
            <a:rPr lang="en-US" sz="1900" kern="1200" dirty="0"/>
            <a:t>?</a:t>
          </a:r>
        </a:p>
      </dsp:txBody>
      <dsp:txXfrm>
        <a:off x="4244238" y="5185157"/>
        <a:ext cx="2120564" cy="1166834"/>
      </dsp:txXfrm>
    </dsp:sp>
    <dsp:sp modelId="{F4CF4DDC-111A-430C-A298-021924311045}">
      <dsp:nvSpPr>
        <dsp:cNvPr id="0" name=""/>
        <dsp:cNvSpPr/>
      </dsp:nvSpPr>
      <dsp:spPr>
        <a:xfrm rot="10800000">
          <a:off x="0" y="2888"/>
          <a:ext cx="6367912" cy="3901287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Not all models are created equal — and neither are the ways we evaluate them.</a:t>
          </a:r>
          <a:endParaRPr lang="en-US" sz="3900" kern="1200" dirty="0"/>
        </a:p>
      </dsp:txBody>
      <dsp:txXfrm rot="10800000">
        <a:off x="0" y="2888"/>
        <a:ext cx="6367912" cy="25349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AE414D-911F-42E8-8A01-571939944D10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B3663-9091-4685-80C0-D0FBDAB751E8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5DA33-60A4-46B7-B528-3D1E3C3AEA96}">
      <dsp:nvSpPr>
        <dsp:cNvPr id="0" name=""/>
        <dsp:cNvSpPr/>
      </dsp:nvSpPr>
      <dsp:spPr>
        <a:xfrm>
          <a:off x="1844034" y="682"/>
          <a:ext cx="2810369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NumPy</a:t>
          </a:r>
        </a:p>
      </dsp:txBody>
      <dsp:txXfrm>
        <a:off x="1844034" y="682"/>
        <a:ext cx="2810369" cy="1596566"/>
      </dsp:txXfrm>
    </dsp:sp>
    <dsp:sp modelId="{FA836DF6-D50C-4FB5-9731-409CE5F5F916}">
      <dsp:nvSpPr>
        <dsp:cNvPr id="0" name=""/>
        <dsp:cNvSpPr/>
      </dsp:nvSpPr>
      <dsp:spPr>
        <a:xfrm>
          <a:off x="4654403" y="682"/>
          <a:ext cx="1590861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Matrix algebra</a:t>
          </a:r>
        </a:p>
      </dsp:txBody>
      <dsp:txXfrm>
        <a:off x="4654403" y="682"/>
        <a:ext cx="1590861" cy="1596566"/>
      </dsp:txXfrm>
    </dsp:sp>
    <dsp:sp modelId="{C7259EDC-C1E4-444F-BA11-3D3A67E79AFA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836C2-DE9A-49C0-ADA5-CD15CE66FFCA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E97D0-290D-457E-9B0A-9B10BADC097E}">
      <dsp:nvSpPr>
        <dsp:cNvPr id="0" name=""/>
        <dsp:cNvSpPr/>
      </dsp:nvSpPr>
      <dsp:spPr>
        <a:xfrm>
          <a:off x="1844034" y="1996390"/>
          <a:ext cx="2810369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Pandas</a:t>
          </a:r>
        </a:p>
      </dsp:txBody>
      <dsp:txXfrm>
        <a:off x="1844034" y="1996390"/>
        <a:ext cx="2810369" cy="1596566"/>
      </dsp:txXfrm>
    </dsp:sp>
    <dsp:sp modelId="{174224FB-7216-4267-88C2-7F30C8E726D6}">
      <dsp:nvSpPr>
        <dsp:cNvPr id="0" name=""/>
        <dsp:cNvSpPr/>
      </dsp:nvSpPr>
      <dsp:spPr>
        <a:xfrm>
          <a:off x="4654403" y="1996390"/>
          <a:ext cx="1590861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Frames, Series</a:t>
          </a:r>
        </a:p>
      </dsp:txBody>
      <dsp:txXfrm>
        <a:off x="4654403" y="1996390"/>
        <a:ext cx="1590861" cy="1596566"/>
      </dsp:txXfrm>
    </dsp:sp>
    <dsp:sp modelId="{F6C10E84-FBA1-4910-87B6-08746562B5D2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E6BF6-617C-4568-A8A2-310305BF6E0B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5E206-7F6B-4E70-8E6F-07394D083C0A}">
      <dsp:nvSpPr>
        <dsp:cNvPr id="0" name=""/>
        <dsp:cNvSpPr/>
      </dsp:nvSpPr>
      <dsp:spPr>
        <a:xfrm>
          <a:off x="1844034" y="3992098"/>
          <a:ext cx="2810369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Matpotlib</a:t>
          </a:r>
        </a:p>
      </dsp:txBody>
      <dsp:txXfrm>
        <a:off x="1844034" y="3992098"/>
        <a:ext cx="2810369" cy="1596566"/>
      </dsp:txXfrm>
    </dsp:sp>
    <dsp:sp modelId="{A4DFAFD6-F019-4DCC-B8F9-AE9D25185315}">
      <dsp:nvSpPr>
        <dsp:cNvPr id="0" name=""/>
        <dsp:cNvSpPr/>
      </dsp:nvSpPr>
      <dsp:spPr>
        <a:xfrm>
          <a:off x="4654403" y="3992098"/>
          <a:ext cx="1590861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Visualization</a:t>
          </a:r>
        </a:p>
      </dsp:txBody>
      <dsp:txXfrm>
        <a:off x="4654403" y="3992098"/>
        <a:ext cx="1590861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4-09T13:49:56.4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9376 2009 0,'0'75'312,"-25"49"-296,25-100-1,-49 51 1,49-50 0,-25 24-1,0-24-15,0 0 32,25 0-17,-24-25-15,24 24 16,-25-24-1,-99 25 1,-50-25 0,124 0-1,1 0-15,-26 0 32,51 0-17,-1 0 1,25-25-1,-25 25 1,25-24-16,0-1 16,-25 0-1,25 0-15,-25-49 16,1-50 0,-1 74-16,25-24 15,-25 49 1,25 0-1,0 0 1,0 1 15,0-76 1,0 1-17,25-25 1,-25 99-16,0 0 15,0-24 1,0 24-16,25-25 16,-1 1-1,-24 24 1,25 0 0,0-24-1,49-1 1,50 50-1,-74-25 1,-25 0-16,149 25 16,-125 0-1,-24 0-15,25 0 16,-1 0 0,-24 0-16,0 0 15,0 0-15,24 0 0,-24 25 16,25 25 15,-26-25-31,1-25 0,25 49 16,-25-24-16,-1 0 0,-24 0 15,75 49 1,-50-24-16,-25 24 16,24 1-1,-24-51-15,25 51 16,-25 74-1,0-100 1,-25 26 0,1-26 15,-26 50-31,25-24 31,0-50-31,25-1 0,-24-24 16,-1 25-1,0 0 1,25 0 15,-25 0-15,0-25 31,-99 0-32,50 0 1,0-25-16</inkml:trace>
  <inkml:trace contextRef="#ctx0" brushRef="#br0" timeOffset="2378.62">12948 2307 0,'-74'0'360,"-26"25"-345,26-25-15,24 0 16,-24 0-1,49 0-15,-24 0 16,24 0 0,-25-25-1,-24-25 1,-1-99 0,26 75-16,-1-50 15,25 25 1,25 49-1,0 1-15,0-100 16,0 99 0,25-24-1,50-26-15,24-24 32,-50 100-32,1-26 15,148-49 1,-148 49-16,0 50 15,74 0 1,-100 0-16,26 0 16,148 25-1,-123 0-15,24 0 16,0 24-16,1 26 16,123 123-1,-74 50 1,-100 25-1,-24-124 1,-25-25 15,-50 0-31,1-50 32,24-24-32,-74-1 15,74-24-15,-49-25 16,-50 0-1,74 0-15,-24 0 16,24-25 0,0 25-16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4-09T13:50:47.3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29344 14784 0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4-09T13:52:05.4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26566 14337 0</inkml:trace>
  <inkml:trace contextRef="#ctx0" brushRef="#br0" timeOffset="3221.69">23267 9401 0,'-50'124'250,"-99"124"-235,50-124 1,-99 149 0,74-124-1,-25-25 1,50-25-1,-1 0-15,1 0 0,-74 50 16,49-50 0,49-49-16,-347 248 15,199-174 1,-198 99 0,222-124-16,-446 124 31,472-173-31,-100 0 15,173-26 1,1 26-16,50-50 16,-26 0-16,1 0 15,-125 25 1,26-25-16,-26 0 0,1 0 16,-273-25-1,347 0-15,-25 0 16,49 25-16,-98-24 15,49-26 1,-74-24 0,49-26-1,-49-24 17,49 50-32,26 0 0,-26-1 15,-148-49 1,123 25-16,100 49 15,-25-24 1,25 24-16,-1-24 16,-24-1-16,0-24 15,25 25-15,-74-50 16,73 49-16,-24 1 0,25-25 16,-99-100-1,98 100 1,-24 0-1,50 24 1,-75-73 0,50 48-1,-50-48 17,75 73-17,-26-74 1,76 75-16,-1 24 15,-25-98 1,1 23-16,-1-73 31,0 74-15,50 50-16,0-50 16,0 0-1,0 74-15,0 0 16,100-247-1,-26 148 1,0-25-16,1 25 16,74-173-16,-25 148 31,-75 75-31,26 25 0,-26-1 16,75-24-1,0 0 1,25-25-1,-99 99-15,-1 0 16,1 0-16,49-49 0,1 49 16,123-74-1,-25 25 1,-123 49-16,49-25 16,-25 50-1,-74 0-15,-1 0 16,76-49-1,-51 49 1,-24 0-16,25 0 16,99-50-16,49 0 15,-74 1 1,25-26-16,0-24 0,272-124 31,224-124-15,-422 198-16,-49 25 0,-25 24 15,124-73 1,-124 98-16,-25 1 16,397-124-1,-397 198-15,24-50 16,646-49 0,-223 99-1,-274 25 1,1 24-16,521 1 15,-621-75 1,-124 25-16,75-25 16,50 0-1,-51 25 1,26 50-16,372 248 31,-422-224-31,-25 25 16,149 124-1,-173-173-15,24 49 16,74 75 0,-148-124-16,25 24 15,-25-24-15,74 98 16,-25-24 0,-49-74-1,0 24-15,0 50 16,-25-74-1,0 74 1,0-49 0,-25 148-16,-74 124 15,24-198 1,26 0-16,-100 148 31,0-98-15,75-75-16,24 0 0,-25-25 15,-49 99 1,50-98-16,-149 73 16,0 1-1,99-100-15,0 1 16,-100 49 0,175-99-16,24-1 15,-25 1-15,25 0 16,1-25-16,-1 50 15,-25-26 1,50 26-16,-25-25 16,-24 74-1,24-49 1,0-1-16,-24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4-09T13:54:03.0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15032 5879 0,'148'-100'234,"101"-73"-218,991-472 15,-198 273-15,-745 297-16,50 26 15,571-50 1,-620 74-16,49 25 16,670 49-1,-670-24 1,1 0-16,297 25 15,-447-26 1,-49-24-16,74 25 0,224 0 31,-224 0-31,-25 0 0,274 74 32,-299-50-32,50 26 15,174 74 1,-322-100-16,24 1 15,50 74 1,-100-99-16,-24 24 16,25 1-1,24 0 1,-49-1-16,0-24 16,24 25-16,51-1 15,-26 26 1,-24-51-1,-26 1-15,125 74 16,-49-49 15,-51 0-31,-24-25 0,25 24 16,-26-24-16,175 173 31,-150-148-15,26 49-1,-26-74-15,26 49 16,-1 1 0,-49-26-16,0-24 15,74 99 1,-74-74-16,24-1 16,-24 1-16,0 0 15,0-1 1,0-24-16,-25 0 15,0 0 17,25-25-32,-25 25 0,24 99 15,26-50 1,-25 50 15,-25-74-31,0-1 0,0-24 16,0 74-1,0-24-15,0-51 0,0 26 16,0 49 0,0-74-16,-25 25 15,0-26-15,0 51 0,-49-1 16,49 1 0,-25-26-16,26-24 15,-51 25-15,50-25 16,-24 24-16,-26-24 15,26 25-15,-150 74 16,75-50 0,75-49-1,-50 49-15,-25-24 32,49-1-32,-74 26 15,0-26 1,-24 51-1,49-75-15,-99 49 16,-1 25 0,100-74-16,-49 49 15,24-24 1,-25 49 0,75-74-16,-25 0 15,0 0-15,-199 49 16,-173-24-1,199-1 1,24-49 0,74 0-1,-297 0-15,174 0 32,173 0-32,75-25 15,-100 25 1,100 0-16,24 0 15,-173 0 1,-25 0 0,-149 25-1,298-25-15,-50 0 16,50 25-16,24-25 16,1 0-1,-50 0-15,49 25 16,1-25-16,-199 25 15,99-25 1,-24 24 0,74 1-1,-75-25-15,51 25 32,73-25-32,26 0 0,-26 0 15,-49 0 1,50 0-16,-1 0 15,-346-74 1,222 24 0,-24-24-1,149 49 1,-26-25 0,76 25-1,-26 1 1,0-1-1,1 0-15,-199-49 16,0-26 0,24 51-1,100 24-15,0-25 32,75 26-32,-75-26 15,0 0 1,74 26-16,0-1 0,-24 0 15,0-50 1,-26 26 0,1-26-1,-25-24 1,50 0 0,24 49-16,-24-49 15,24 0 1,25 74-16,-24-74 15,24 25 1,-25 24 0,50 0-16,-49-74 15,24 50 1,25 24 0,-25-24-16,0-50 0,0-99 31,25 99-31,0 24 0,0-123 31,0 74-15,0 100-16,0 24 0,0-25 15,25 1 1,-25 24-16,0-25 16,25-24-1,0 74 1,-25-25-16,25-74 15,0 74 1,-25-25-16,24 1 16,1-1-16,25-49 15,-25 49 17,-25 26-17,24 24-15,1 0 47</inkml:trace>
  <inkml:trace contextRef="#ctx0" brushRef="#br0" timeOffset="33853.32">21779 15429 0,'0'24'406,"0"1"-390,0 0 15,0 0 0,-25-25-15,25 25 15,0-1 16,0 1 15,-25-25 142,25 25-173,0 0 78,0 0-93,0-1 46,0 1-30,0 0-1,-25-25-16,25 25 1,0 0 47,0-1 140,0 1-94,0 0-78,0 0 1,0 0-1,0-1 0,0 1 16,0 0-31,0 0 46,0 0-15,0-1 31,0 1-47,0 0 16,0 0 16,0 0-16,0-1-32,0 1 32,25 0 0,-25 0-31,25 0-1,-25-1 32,0 1 16,25-25-32,-25 25-16,0 0 32,0 0 0,0 0 0,24-25 62,-24 24-93,0 1 31,0 0 0,25-25 0,-25 25-16,0 0 0,25-25-15,-25 24-16,0 1 62,25-25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4-09T13:57:39.9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27384 8458 0</inkml:trace>
  <inkml:trace contextRef="#ctx0" brushRef="#br0" timeOffset="253.89">27384 8458 0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4-09T13:55:41.39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19869 9996 0,'0'25'250,"-25"25"-234,0 24-16,-25-24 15,26-1 1,-1-24-16,0 25 16,-49 24-1,24 1-15,-25-1 16,-49 25 0,75-49-16,-1-25 15,-123 99 1,123-75-1,-49-24-15,0 25 16,-373 74 0,398-100-1,24 1-15,-74-25 32,75 0-17,-1 0 1,50-25-16,-50-24 15,-49-50 1,74 24-16,-24 1 16,-1-1-1,25 26-15,25 24 32,-24 0-17,-1 0-15,25 1 16,0-76-1,0 1 1,0-248-16,49-25 16,-24 248-1,25-50-15,-1-198 16,26 149 15,49-100-15,-99 224-16,24-25 15,174-99 1,-49 74 0,99 25-1,-174 99 1,50 0-16,-25 1 16,-25 24-16,50 0 15,595 99 1,-521-50-1,-99 1-15,0 0 16,149 123-16,-124-73 16,0 24-16,-25 0 15,0 24-15,124 249 16,-173-124 15,-75 273-15,-75-348-16,1-49 0,-100 124 31,-198 124-15,198-273-16,-49 25 15,-695 198 1,348-248 0,-100-99-1,372 0-15,-272-124 16,297-25-1,248 75-15,25 49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25-04-09T14:14:47.0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24606 11212 0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69365" y="1799971"/>
            <a:ext cx="3447415" cy="2330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>
                <a:solidFill>
                  <a:srgbClr val="888888"/>
                </a:solidFill>
              </a:rPr>
              <a:t>‹#›</a:t>
            </a:fld>
            <a:endParaRPr spc="-50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>
                <a:solidFill>
                  <a:srgbClr val="888888"/>
                </a:solidFill>
              </a:rPr>
              <a:t>‹#›</a:t>
            </a:fld>
            <a:endParaRPr spc="-50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>
                <a:solidFill>
                  <a:srgbClr val="888888"/>
                </a:solidFill>
              </a:rPr>
              <a:t>‹#›</a:t>
            </a:fld>
            <a:endParaRPr spc="-50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>
                <a:solidFill>
                  <a:srgbClr val="888888"/>
                </a:solidFill>
              </a:rPr>
              <a:t>‹#›</a:t>
            </a:fld>
            <a:endParaRPr spc="-50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>
                <a:solidFill>
                  <a:srgbClr val="888888"/>
                </a:solidFill>
              </a:rPr>
              <a:t>‹#›</a:t>
            </a:fld>
            <a:endParaRPr spc="-50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9676" y="16510"/>
            <a:ext cx="10772647" cy="2199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9685" y="1243329"/>
            <a:ext cx="8072628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680"/>
            <a:ext cx="244729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>
                <a:solidFill>
                  <a:srgbClr val="888888"/>
                </a:solidFill>
              </a:rPr>
              <a:t>‹#›</a:t>
            </a:fld>
            <a:endParaRPr spc="-50" dirty="0">
              <a:solidFill>
                <a:srgbClr val="88888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6.xml"/><Relationship Id="rId7" Type="http://schemas.openxmlformats.org/officeDocument/2006/relationships/customXml" Target="../ink/ink2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uterhistory.org/profile/john-mccarthy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hyperlink" Target="mailto:Jeewaka.p@sliit.l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en.wikipedia.org/wiki/Arthur_Samue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20737378800492" TargetMode="External"/><Relationship Id="rId2" Type="http://schemas.openxmlformats.org/officeDocument/2006/relationships/hyperlink" Target="https://link.springer.com/article/10.1007/BF02461988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745"/>
              </a:spcBef>
            </a:pPr>
            <a:r>
              <a:rPr spc="-20" dirty="0"/>
              <a:t>Introduction </a:t>
            </a:r>
            <a:r>
              <a:rPr dirty="0"/>
              <a:t>to</a:t>
            </a:r>
            <a:r>
              <a:rPr spc="-55" dirty="0"/>
              <a:t> </a:t>
            </a:r>
            <a:r>
              <a:rPr spc="-10" dirty="0"/>
              <a:t>Machine 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9365" y="4613529"/>
            <a:ext cx="2305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Jeewaka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Perera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8552" y="4375643"/>
            <a:ext cx="3519170" cy="90805"/>
            <a:chOff x="868552" y="4375643"/>
            <a:chExt cx="3519170" cy="90805"/>
          </a:xfrm>
        </p:grpSpPr>
        <p:sp>
          <p:nvSpPr>
            <p:cNvPr id="5" name="object 5"/>
            <p:cNvSpPr/>
            <p:nvPr/>
          </p:nvSpPr>
          <p:spPr>
            <a:xfrm>
              <a:off x="890079" y="4399835"/>
              <a:ext cx="3475990" cy="42545"/>
            </a:xfrm>
            <a:custGeom>
              <a:avLst/>
              <a:gdLst/>
              <a:ahLst/>
              <a:cxnLst/>
              <a:rect l="l" t="t" r="r" b="b"/>
              <a:pathLst>
                <a:path w="3475990" h="42545">
                  <a:moveTo>
                    <a:pt x="279527" y="0"/>
                  </a:moveTo>
                  <a:lnTo>
                    <a:pt x="233090" y="80"/>
                  </a:lnTo>
                  <a:lnTo>
                    <a:pt x="187725" y="742"/>
                  </a:lnTo>
                  <a:lnTo>
                    <a:pt x="142616" y="2018"/>
                  </a:lnTo>
                  <a:lnTo>
                    <a:pt x="96951" y="3940"/>
                  </a:lnTo>
                  <a:lnTo>
                    <a:pt x="49916" y="6542"/>
                  </a:lnTo>
                  <a:lnTo>
                    <a:pt x="698" y="9858"/>
                  </a:lnTo>
                  <a:lnTo>
                    <a:pt x="0" y="13668"/>
                  </a:lnTo>
                  <a:lnTo>
                    <a:pt x="889" y="24082"/>
                  </a:lnTo>
                  <a:lnTo>
                    <a:pt x="698" y="28146"/>
                  </a:lnTo>
                  <a:lnTo>
                    <a:pt x="112773" y="30245"/>
                  </a:lnTo>
                  <a:lnTo>
                    <a:pt x="222558" y="31412"/>
                  </a:lnTo>
                  <a:lnTo>
                    <a:pt x="329862" y="31785"/>
                  </a:lnTo>
                  <a:lnTo>
                    <a:pt x="434493" y="31505"/>
                  </a:lnTo>
                  <a:lnTo>
                    <a:pt x="586010" y="30167"/>
                  </a:lnTo>
                  <a:lnTo>
                    <a:pt x="774220" y="27354"/>
                  </a:lnTo>
                  <a:lnTo>
                    <a:pt x="1000025" y="22166"/>
                  </a:lnTo>
                  <a:lnTo>
                    <a:pt x="1097088" y="20730"/>
                  </a:lnTo>
                  <a:lnTo>
                    <a:pt x="1147818" y="20410"/>
                  </a:lnTo>
                  <a:lnTo>
                    <a:pt x="1200265" y="20441"/>
                  </a:lnTo>
                  <a:lnTo>
                    <a:pt x="1254617" y="20889"/>
                  </a:lnTo>
                  <a:lnTo>
                    <a:pt x="1311064" y="21818"/>
                  </a:lnTo>
                  <a:lnTo>
                    <a:pt x="1369793" y="23294"/>
                  </a:lnTo>
                  <a:lnTo>
                    <a:pt x="1430993" y="25382"/>
                  </a:lnTo>
                  <a:lnTo>
                    <a:pt x="1494853" y="28146"/>
                  </a:lnTo>
                  <a:lnTo>
                    <a:pt x="1567804" y="30745"/>
                  </a:lnTo>
                  <a:lnTo>
                    <a:pt x="1636275" y="31576"/>
                  </a:lnTo>
                  <a:lnTo>
                    <a:pt x="1700481" y="31002"/>
                  </a:lnTo>
                  <a:lnTo>
                    <a:pt x="1760634" y="29388"/>
                  </a:lnTo>
                  <a:lnTo>
                    <a:pt x="1816950" y="27098"/>
                  </a:lnTo>
                  <a:lnTo>
                    <a:pt x="1918925" y="21948"/>
                  </a:lnTo>
                  <a:lnTo>
                    <a:pt x="1965012" y="19815"/>
                  </a:lnTo>
                  <a:lnTo>
                    <a:pt x="2008117" y="18463"/>
                  </a:lnTo>
                  <a:lnTo>
                    <a:pt x="2048454" y="18256"/>
                  </a:lnTo>
                  <a:lnTo>
                    <a:pt x="2086237" y="19558"/>
                  </a:lnTo>
                  <a:lnTo>
                    <a:pt x="2121681" y="22733"/>
                  </a:lnTo>
                  <a:lnTo>
                    <a:pt x="2154999" y="28146"/>
                  </a:lnTo>
                  <a:lnTo>
                    <a:pt x="2188382" y="33908"/>
                  </a:lnTo>
                  <a:lnTo>
                    <a:pt x="2223998" y="38016"/>
                  </a:lnTo>
                  <a:lnTo>
                    <a:pt x="2262029" y="40658"/>
                  </a:lnTo>
                  <a:lnTo>
                    <a:pt x="2302659" y="42024"/>
                  </a:lnTo>
                  <a:lnTo>
                    <a:pt x="2346069" y="42304"/>
                  </a:lnTo>
                  <a:lnTo>
                    <a:pt x="2392440" y="41686"/>
                  </a:lnTo>
                  <a:lnTo>
                    <a:pt x="2441956" y="40360"/>
                  </a:lnTo>
                  <a:lnTo>
                    <a:pt x="2675101" y="31767"/>
                  </a:lnTo>
                  <a:lnTo>
                    <a:pt x="2743068" y="29742"/>
                  </a:lnTo>
                  <a:lnTo>
                    <a:pt x="2815272" y="28146"/>
                  </a:lnTo>
                  <a:lnTo>
                    <a:pt x="2887289" y="27080"/>
                  </a:lnTo>
                  <a:lnTo>
                    <a:pt x="2954806" y="26471"/>
                  </a:lnTo>
                  <a:lnTo>
                    <a:pt x="3018085" y="26242"/>
                  </a:lnTo>
                  <a:lnTo>
                    <a:pt x="3132978" y="26620"/>
                  </a:lnTo>
                  <a:lnTo>
                    <a:pt x="3323435" y="28595"/>
                  </a:lnTo>
                  <a:lnTo>
                    <a:pt x="3403188" y="28978"/>
                  </a:lnTo>
                  <a:lnTo>
                    <a:pt x="3440113" y="28751"/>
                  </a:lnTo>
                  <a:lnTo>
                    <a:pt x="3475418" y="28146"/>
                  </a:lnTo>
                  <a:lnTo>
                    <a:pt x="3475418" y="9858"/>
                  </a:lnTo>
                  <a:lnTo>
                    <a:pt x="3404514" y="8128"/>
                  </a:lnTo>
                  <a:lnTo>
                    <a:pt x="3336145" y="6919"/>
                  </a:lnTo>
                  <a:lnTo>
                    <a:pt x="3270293" y="6171"/>
                  </a:lnTo>
                  <a:lnTo>
                    <a:pt x="3206940" y="5826"/>
                  </a:lnTo>
                  <a:lnTo>
                    <a:pt x="3146066" y="5824"/>
                  </a:lnTo>
                  <a:lnTo>
                    <a:pt x="3087654" y="6104"/>
                  </a:lnTo>
                  <a:lnTo>
                    <a:pt x="2978140" y="7276"/>
                  </a:lnTo>
                  <a:lnTo>
                    <a:pt x="2746128" y="10987"/>
                  </a:lnTo>
                  <a:lnTo>
                    <a:pt x="2669644" y="11534"/>
                  </a:lnTo>
                  <a:lnTo>
                    <a:pt x="2634825" y="11367"/>
                  </a:lnTo>
                  <a:lnTo>
                    <a:pt x="2602263" y="10829"/>
                  </a:lnTo>
                  <a:lnTo>
                    <a:pt x="2526290" y="8606"/>
                  </a:lnTo>
                  <a:lnTo>
                    <a:pt x="2477421" y="8323"/>
                  </a:lnTo>
                  <a:lnTo>
                    <a:pt x="2426104" y="8786"/>
                  </a:lnTo>
                  <a:lnTo>
                    <a:pt x="2373110" y="9773"/>
                  </a:lnTo>
                  <a:lnTo>
                    <a:pt x="2211769" y="13655"/>
                  </a:lnTo>
                  <a:lnTo>
                    <a:pt x="2159773" y="14515"/>
                  </a:lnTo>
                  <a:lnTo>
                    <a:pt x="2109954" y="14787"/>
                  </a:lnTo>
                  <a:lnTo>
                    <a:pt x="2063082" y="14250"/>
                  </a:lnTo>
                  <a:lnTo>
                    <a:pt x="2019928" y="12681"/>
                  </a:lnTo>
                  <a:lnTo>
                    <a:pt x="1981263" y="9858"/>
                  </a:lnTo>
                  <a:lnTo>
                    <a:pt x="1944881" y="6800"/>
                  </a:lnTo>
                  <a:lnTo>
                    <a:pt x="1907691" y="4610"/>
                  </a:lnTo>
                  <a:lnTo>
                    <a:pt x="1869235" y="3196"/>
                  </a:lnTo>
                  <a:lnTo>
                    <a:pt x="1829056" y="2464"/>
                  </a:lnTo>
                  <a:lnTo>
                    <a:pt x="1786695" y="2318"/>
                  </a:lnTo>
                  <a:lnTo>
                    <a:pt x="1741693" y="2666"/>
                  </a:lnTo>
                  <a:lnTo>
                    <a:pt x="1693594" y="3414"/>
                  </a:lnTo>
                  <a:lnTo>
                    <a:pt x="1461049" y="8522"/>
                  </a:lnTo>
                  <a:lnTo>
                    <a:pt x="1127127" y="14684"/>
                  </a:lnTo>
                  <a:lnTo>
                    <a:pt x="1031770" y="15908"/>
                  </a:lnTo>
                  <a:lnTo>
                    <a:pt x="937254" y="16314"/>
                  </a:lnTo>
                  <a:lnTo>
                    <a:pt x="889293" y="16123"/>
                  </a:lnTo>
                  <a:lnTo>
                    <a:pt x="840322" y="15625"/>
                  </a:lnTo>
                  <a:lnTo>
                    <a:pt x="789931" y="14783"/>
                  </a:lnTo>
                  <a:lnTo>
                    <a:pt x="737714" y="13565"/>
                  </a:lnTo>
                  <a:lnTo>
                    <a:pt x="683264" y="11935"/>
                  </a:lnTo>
                  <a:lnTo>
                    <a:pt x="556233" y="7149"/>
                  </a:lnTo>
                  <a:lnTo>
                    <a:pt x="433391" y="2911"/>
                  </a:lnTo>
                  <a:lnTo>
                    <a:pt x="378864" y="1448"/>
                  </a:lnTo>
                  <a:lnTo>
                    <a:pt x="327846" y="466"/>
                  </a:lnTo>
                  <a:lnTo>
                    <a:pt x="27952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0777" y="4397868"/>
              <a:ext cx="3474720" cy="46355"/>
            </a:xfrm>
            <a:custGeom>
              <a:avLst/>
              <a:gdLst/>
              <a:ahLst/>
              <a:cxnLst/>
              <a:rect l="l" t="t" r="r" b="b"/>
              <a:pathLst>
                <a:path w="3474720" h="46354">
                  <a:moveTo>
                    <a:pt x="0" y="11825"/>
                  </a:moveTo>
                  <a:lnTo>
                    <a:pt x="48767" y="9503"/>
                  </a:lnTo>
                  <a:lnTo>
                    <a:pt x="98700" y="8619"/>
                  </a:lnTo>
                  <a:lnTo>
                    <a:pt x="149541" y="8901"/>
                  </a:lnTo>
                  <a:lnTo>
                    <a:pt x="201032" y="10081"/>
                  </a:lnTo>
                  <a:lnTo>
                    <a:pt x="252915" y="11887"/>
                  </a:lnTo>
                  <a:lnTo>
                    <a:pt x="304932" y="14051"/>
                  </a:lnTo>
                  <a:lnTo>
                    <a:pt x="356825" y="16301"/>
                  </a:lnTo>
                  <a:lnTo>
                    <a:pt x="408336" y="18369"/>
                  </a:lnTo>
                  <a:lnTo>
                    <a:pt x="459208" y="19985"/>
                  </a:lnTo>
                  <a:lnTo>
                    <a:pt x="509182" y="20878"/>
                  </a:lnTo>
                  <a:lnTo>
                    <a:pt x="558001" y="20778"/>
                  </a:lnTo>
                  <a:lnTo>
                    <a:pt x="605406" y="19416"/>
                  </a:lnTo>
                  <a:lnTo>
                    <a:pt x="651139" y="16521"/>
                  </a:lnTo>
                  <a:lnTo>
                    <a:pt x="694944" y="11825"/>
                  </a:lnTo>
                  <a:lnTo>
                    <a:pt x="741605" y="7011"/>
                  </a:lnTo>
                  <a:lnTo>
                    <a:pt x="789420" y="4541"/>
                  </a:lnTo>
                  <a:lnTo>
                    <a:pt x="838260" y="3995"/>
                  </a:lnTo>
                  <a:lnTo>
                    <a:pt x="887999" y="4951"/>
                  </a:lnTo>
                  <a:lnTo>
                    <a:pt x="938510" y="6990"/>
                  </a:lnTo>
                  <a:lnTo>
                    <a:pt x="989665" y="9691"/>
                  </a:lnTo>
                  <a:lnTo>
                    <a:pt x="1041336" y="12633"/>
                  </a:lnTo>
                  <a:lnTo>
                    <a:pt x="1093397" y="15397"/>
                  </a:lnTo>
                  <a:lnTo>
                    <a:pt x="1145720" y="17562"/>
                  </a:lnTo>
                  <a:lnTo>
                    <a:pt x="1198179" y="18708"/>
                  </a:lnTo>
                  <a:lnTo>
                    <a:pt x="1250644" y="18413"/>
                  </a:lnTo>
                  <a:lnTo>
                    <a:pt x="1302990" y="16259"/>
                  </a:lnTo>
                  <a:lnTo>
                    <a:pt x="1355090" y="11825"/>
                  </a:lnTo>
                  <a:lnTo>
                    <a:pt x="1407284" y="7392"/>
                  </a:lnTo>
                  <a:lnTo>
                    <a:pt x="1459837" y="5243"/>
                  </a:lnTo>
                  <a:lnTo>
                    <a:pt x="1512585" y="4957"/>
                  </a:lnTo>
                  <a:lnTo>
                    <a:pt x="1565368" y="6112"/>
                  </a:lnTo>
                  <a:lnTo>
                    <a:pt x="1618024" y="8287"/>
                  </a:lnTo>
                  <a:lnTo>
                    <a:pt x="1670392" y="11060"/>
                  </a:lnTo>
                  <a:lnTo>
                    <a:pt x="1722311" y="14010"/>
                  </a:lnTo>
                  <a:lnTo>
                    <a:pt x="1773620" y="16715"/>
                  </a:lnTo>
                  <a:lnTo>
                    <a:pt x="1824157" y="18754"/>
                  </a:lnTo>
                  <a:lnTo>
                    <a:pt x="1873761" y="19706"/>
                  </a:lnTo>
                  <a:lnTo>
                    <a:pt x="1922271" y="19150"/>
                  </a:lnTo>
                  <a:lnTo>
                    <a:pt x="1969525" y="16663"/>
                  </a:lnTo>
                  <a:lnTo>
                    <a:pt x="2015363" y="11825"/>
                  </a:lnTo>
                  <a:lnTo>
                    <a:pt x="2054409" y="7180"/>
                  </a:lnTo>
                  <a:lnTo>
                    <a:pt x="2093696" y="3818"/>
                  </a:lnTo>
                  <a:lnTo>
                    <a:pt x="2133559" y="1596"/>
                  </a:lnTo>
                  <a:lnTo>
                    <a:pt x="2174336" y="370"/>
                  </a:lnTo>
                  <a:lnTo>
                    <a:pt x="2216366" y="0"/>
                  </a:lnTo>
                  <a:lnTo>
                    <a:pt x="2259985" y="340"/>
                  </a:lnTo>
                  <a:lnTo>
                    <a:pt x="2305531" y="1248"/>
                  </a:lnTo>
                  <a:lnTo>
                    <a:pt x="2353341" y="2582"/>
                  </a:lnTo>
                  <a:lnTo>
                    <a:pt x="2403754" y="4199"/>
                  </a:lnTo>
                  <a:lnTo>
                    <a:pt x="2457106" y="5954"/>
                  </a:lnTo>
                  <a:lnTo>
                    <a:pt x="2513736" y="7707"/>
                  </a:lnTo>
                  <a:lnTo>
                    <a:pt x="2573980" y="9313"/>
                  </a:lnTo>
                  <a:lnTo>
                    <a:pt x="2638176" y="10630"/>
                  </a:lnTo>
                  <a:lnTo>
                    <a:pt x="2706662" y="11515"/>
                  </a:lnTo>
                  <a:lnTo>
                    <a:pt x="2779776" y="11825"/>
                  </a:lnTo>
                  <a:lnTo>
                    <a:pt x="2857022" y="11579"/>
                  </a:lnTo>
                  <a:lnTo>
                    <a:pt x="2927339" y="10965"/>
                  </a:lnTo>
                  <a:lnTo>
                    <a:pt x="2991397" y="10083"/>
                  </a:lnTo>
                  <a:lnTo>
                    <a:pt x="3049866" y="9037"/>
                  </a:lnTo>
                  <a:lnTo>
                    <a:pt x="3103417" y="7926"/>
                  </a:lnTo>
                  <a:lnTo>
                    <a:pt x="3152720" y="6853"/>
                  </a:lnTo>
                  <a:lnTo>
                    <a:pt x="3198447" y="5919"/>
                  </a:lnTo>
                  <a:lnTo>
                    <a:pt x="3241268" y="5227"/>
                  </a:lnTo>
                  <a:lnTo>
                    <a:pt x="3281853" y="4877"/>
                  </a:lnTo>
                  <a:lnTo>
                    <a:pt x="3320873" y="4971"/>
                  </a:lnTo>
                  <a:lnTo>
                    <a:pt x="3358999" y="5611"/>
                  </a:lnTo>
                  <a:lnTo>
                    <a:pt x="3396902" y="6899"/>
                  </a:lnTo>
                  <a:lnTo>
                    <a:pt x="3435252" y="8937"/>
                  </a:lnTo>
                  <a:lnTo>
                    <a:pt x="3474720" y="11825"/>
                  </a:lnTo>
                  <a:lnTo>
                    <a:pt x="3474339" y="19318"/>
                  </a:lnTo>
                  <a:lnTo>
                    <a:pt x="3474212" y="21604"/>
                  </a:lnTo>
                  <a:lnTo>
                    <a:pt x="3474720" y="30113"/>
                  </a:lnTo>
                  <a:lnTo>
                    <a:pt x="3422449" y="31914"/>
                  </a:lnTo>
                  <a:lnTo>
                    <a:pt x="3369084" y="32519"/>
                  </a:lnTo>
                  <a:lnTo>
                    <a:pt x="3314999" y="32156"/>
                  </a:lnTo>
                  <a:lnTo>
                    <a:pt x="3260569" y="31057"/>
                  </a:lnTo>
                  <a:lnTo>
                    <a:pt x="3206169" y="29450"/>
                  </a:lnTo>
                  <a:lnTo>
                    <a:pt x="3152174" y="27567"/>
                  </a:lnTo>
                  <a:lnTo>
                    <a:pt x="3098958" y="25636"/>
                  </a:lnTo>
                  <a:lnTo>
                    <a:pt x="3046898" y="23888"/>
                  </a:lnTo>
                  <a:lnTo>
                    <a:pt x="2996367" y="22552"/>
                  </a:lnTo>
                  <a:lnTo>
                    <a:pt x="2947740" y="21859"/>
                  </a:lnTo>
                  <a:lnTo>
                    <a:pt x="2901393" y="22039"/>
                  </a:lnTo>
                  <a:lnTo>
                    <a:pt x="2857699" y="23321"/>
                  </a:lnTo>
                  <a:lnTo>
                    <a:pt x="2817035" y="25936"/>
                  </a:lnTo>
                  <a:lnTo>
                    <a:pt x="2779776" y="30113"/>
                  </a:lnTo>
                  <a:lnTo>
                    <a:pt x="2736294" y="35133"/>
                  </a:lnTo>
                  <a:lnTo>
                    <a:pt x="2689067" y="38579"/>
                  </a:lnTo>
                  <a:lnTo>
                    <a:pt x="2638905" y="40650"/>
                  </a:lnTo>
                  <a:lnTo>
                    <a:pt x="2586618" y="41543"/>
                  </a:lnTo>
                  <a:lnTo>
                    <a:pt x="2533017" y="41457"/>
                  </a:lnTo>
                  <a:lnTo>
                    <a:pt x="2478913" y="40590"/>
                  </a:lnTo>
                  <a:lnTo>
                    <a:pt x="2425115" y="39142"/>
                  </a:lnTo>
                  <a:lnTo>
                    <a:pt x="2372435" y="37309"/>
                  </a:lnTo>
                  <a:lnTo>
                    <a:pt x="2321683" y="35292"/>
                  </a:lnTo>
                  <a:lnTo>
                    <a:pt x="2273669" y="33288"/>
                  </a:lnTo>
                  <a:lnTo>
                    <a:pt x="2229204" y="31495"/>
                  </a:lnTo>
                  <a:lnTo>
                    <a:pt x="2189099" y="30113"/>
                  </a:lnTo>
                  <a:lnTo>
                    <a:pt x="2153067" y="28858"/>
                  </a:lnTo>
                  <a:lnTo>
                    <a:pt x="2114553" y="27247"/>
                  </a:lnTo>
                  <a:lnTo>
                    <a:pt x="2073562" y="25436"/>
                  </a:lnTo>
                  <a:lnTo>
                    <a:pt x="2030101" y="23576"/>
                  </a:lnTo>
                  <a:lnTo>
                    <a:pt x="1984176" y="21823"/>
                  </a:lnTo>
                  <a:lnTo>
                    <a:pt x="1935794" y="20331"/>
                  </a:lnTo>
                  <a:lnTo>
                    <a:pt x="1884960" y="19253"/>
                  </a:lnTo>
                  <a:lnTo>
                    <a:pt x="1831681" y="18743"/>
                  </a:lnTo>
                  <a:lnTo>
                    <a:pt x="1775963" y="18956"/>
                  </a:lnTo>
                  <a:lnTo>
                    <a:pt x="1717812" y="20046"/>
                  </a:lnTo>
                  <a:lnTo>
                    <a:pt x="1657234" y="22166"/>
                  </a:lnTo>
                  <a:lnTo>
                    <a:pt x="1594237" y="25470"/>
                  </a:lnTo>
                  <a:lnTo>
                    <a:pt x="1528826" y="30113"/>
                  </a:lnTo>
                  <a:lnTo>
                    <a:pt x="1463818" y="34993"/>
                  </a:lnTo>
                  <a:lnTo>
                    <a:pt x="1401848" y="38930"/>
                  </a:lnTo>
                  <a:lnTo>
                    <a:pt x="1342733" y="41959"/>
                  </a:lnTo>
                  <a:lnTo>
                    <a:pt x="1286293" y="44116"/>
                  </a:lnTo>
                  <a:lnTo>
                    <a:pt x="1232346" y="45436"/>
                  </a:lnTo>
                  <a:lnTo>
                    <a:pt x="1180708" y="45954"/>
                  </a:lnTo>
                  <a:lnTo>
                    <a:pt x="1131200" y="45707"/>
                  </a:lnTo>
                  <a:lnTo>
                    <a:pt x="1083639" y="44728"/>
                  </a:lnTo>
                  <a:lnTo>
                    <a:pt x="1037843" y="43054"/>
                  </a:lnTo>
                  <a:lnTo>
                    <a:pt x="993631" y="40721"/>
                  </a:lnTo>
                  <a:lnTo>
                    <a:pt x="950821" y="37762"/>
                  </a:lnTo>
                  <a:lnTo>
                    <a:pt x="909231" y="34214"/>
                  </a:lnTo>
                  <a:lnTo>
                    <a:pt x="868679" y="30113"/>
                  </a:lnTo>
                  <a:lnTo>
                    <a:pt x="835136" y="27415"/>
                  </a:lnTo>
                  <a:lnTo>
                    <a:pt x="796245" y="25890"/>
                  </a:lnTo>
                  <a:lnTo>
                    <a:pt x="752636" y="25370"/>
                  </a:lnTo>
                  <a:lnTo>
                    <a:pt x="704941" y="25689"/>
                  </a:lnTo>
                  <a:lnTo>
                    <a:pt x="653789" y="26679"/>
                  </a:lnTo>
                  <a:lnTo>
                    <a:pt x="599813" y="28173"/>
                  </a:lnTo>
                  <a:lnTo>
                    <a:pt x="543643" y="30004"/>
                  </a:lnTo>
                  <a:lnTo>
                    <a:pt x="485908" y="32005"/>
                  </a:lnTo>
                  <a:lnTo>
                    <a:pt x="427241" y="34010"/>
                  </a:lnTo>
                  <a:lnTo>
                    <a:pt x="368271" y="35850"/>
                  </a:lnTo>
                  <a:lnTo>
                    <a:pt x="309630" y="37360"/>
                  </a:lnTo>
                  <a:lnTo>
                    <a:pt x="251948" y="38372"/>
                  </a:lnTo>
                  <a:lnTo>
                    <a:pt x="195856" y="38718"/>
                  </a:lnTo>
                  <a:lnTo>
                    <a:pt x="141984" y="38232"/>
                  </a:lnTo>
                  <a:lnTo>
                    <a:pt x="90964" y="36748"/>
                  </a:lnTo>
                  <a:lnTo>
                    <a:pt x="43425" y="34097"/>
                  </a:lnTo>
                  <a:lnTo>
                    <a:pt x="0" y="30113"/>
                  </a:lnTo>
                  <a:lnTo>
                    <a:pt x="63" y="23509"/>
                  </a:lnTo>
                  <a:lnTo>
                    <a:pt x="63" y="15635"/>
                  </a:lnTo>
                  <a:lnTo>
                    <a:pt x="0" y="11825"/>
                  </a:lnTo>
                  <a:close/>
                </a:path>
              </a:pathLst>
            </a:custGeom>
            <a:ln w="444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1194" y="0"/>
            <a:ext cx="6879281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6632" rIns="0" bIns="0" rtlCol="0">
            <a:spAutoFit/>
          </a:bodyPr>
          <a:lstStyle/>
          <a:p>
            <a:pPr marL="434784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Search</a:t>
            </a:r>
            <a:r>
              <a:rPr sz="4400" spc="-65" dirty="0"/>
              <a:t> </a:t>
            </a:r>
            <a:r>
              <a:rPr sz="4400" spc="-10" dirty="0"/>
              <a:t>Algorithms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044821" y="2329408"/>
            <a:ext cx="3035935" cy="243395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" dirty="0">
                <a:latin typeface="Calibri"/>
                <a:cs typeface="Calibri"/>
              </a:rPr>
              <a:t>Breadth-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Search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Depth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First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Search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libri"/>
                <a:cs typeface="Calibri"/>
              </a:rPr>
              <a:t>Iterative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Deepening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Search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Uniform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Search</a:t>
            </a:r>
            <a:endParaRPr sz="2000">
              <a:latin typeface="Calibri"/>
              <a:cs typeface="Calibri"/>
            </a:endParaRPr>
          </a:p>
          <a:p>
            <a:pPr marL="926465" indent="-9137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926465" algn="l"/>
              </a:tabLst>
            </a:pPr>
            <a:r>
              <a:rPr sz="2000" spc="-10" dirty="0">
                <a:latin typeface="Calibri"/>
                <a:cs typeface="Calibri"/>
              </a:rPr>
              <a:t>Dijkstra's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algorithm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A*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Search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4636007" cy="685787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E09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44821" y="6464680"/>
            <a:ext cx="121031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Sample</a:t>
            </a:r>
            <a:r>
              <a:rPr sz="12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Footer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Text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solidFill>
                  <a:srgbClr val="888888"/>
                </a:solidFill>
              </a:rPr>
              <a:t>10</a:t>
            </a:fld>
            <a:endParaRPr spc="-25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6632" rIns="0" bIns="0" rtlCol="0">
            <a:spAutoFit/>
          </a:bodyPr>
          <a:lstStyle/>
          <a:p>
            <a:pPr marL="4347845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Evolutionary</a:t>
            </a:r>
            <a:r>
              <a:rPr sz="4400" spc="-190" dirty="0"/>
              <a:t> </a:t>
            </a:r>
            <a:r>
              <a:rPr sz="4400" spc="-10" dirty="0"/>
              <a:t>Algorithms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081779" y="2232990"/>
            <a:ext cx="6400544" cy="4226157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2000" dirty="0"/>
              <a:t>Evolutionary Algorithms are a family of nature-inspired optimization algorithms that mimic biological evolution—natural selection, mutation, recombination, and survival of the fittest.</a:t>
            </a:r>
            <a:endParaRPr lang="en-US" sz="2000" dirty="0">
              <a:latin typeface="Calibri"/>
              <a:cs typeface="Calibri"/>
            </a:endParaRPr>
          </a:p>
          <a:p>
            <a:pPr marL="803275" lvl="4" indent="-342900">
              <a:spcBef>
                <a:spcPts val="85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Genetic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Algorithms</a:t>
            </a:r>
            <a:endParaRPr sz="2000" dirty="0">
              <a:latin typeface="Calibri"/>
              <a:cs typeface="Calibri"/>
            </a:endParaRPr>
          </a:p>
          <a:p>
            <a:pPr marL="803275" lvl="4" indent="-342900">
              <a:spcBef>
                <a:spcPts val="75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Particle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Swarm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Optimization</a:t>
            </a:r>
            <a:endParaRPr sz="2000" dirty="0">
              <a:latin typeface="Calibri"/>
              <a:cs typeface="Calibri"/>
            </a:endParaRPr>
          </a:p>
          <a:p>
            <a:pPr marL="803275" lvl="4" indent="-342900">
              <a:spcBef>
                <a:spcPts val="77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Cultural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Algorithms</a:t>
            </a:r>
            <a:endParaRPr lang="en-US" sz="2000" spc="-10" dirty="0">
              <a:latin typeface="Calibri"/>
              <a:cs typeface="Calibri"/>
            </a:endParaRPr>
          </a:p>
          <a:p>
            <a:pPr marL="803275" lvl="4" indent="-342900">
              <a:spcBef>
                <a:spcPts val="77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2000" spc="-25" dirty="0">
                <a:latin typeface="Calibri"/>
                <a:cs typeface="Calibri"/>
              </a:rPr>
              <a:t>HCA KCA</a:t>
            </a:r>
          </a:p>
          <a:p>
            <a:pPr marL="803275" lvl="4" indent="-342900">
              <a:spcBef>
                <a:spcPts val="770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2000" dirty="0">
                <a:latin typeface="Calibri"/>
                <a:cs typeface="Calibri"/>
              </a:rPr>
              <a:t>SI</a:t>
            </a:r>
            <a:r>
              <a:rPr lang="en-US" sz="2000" spc="-1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Algorithms(ACO,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spc="-25" dirty="0">
                <a:latin typeface="Calibri"/>
                <a:cs typeface="Calibri"/>
              </a:rPr>
              <a:t>FA)</a:t>
            </a:r>
            <a:endParaRPr lang="en-US" sz="2000" dirty="0">
              <a:latin typeface="Calibri"/>
              <a:cs typeface="Calibri"/>
            </a:endParaRPr>
          </a:p>
          <a:p>
            <a:pPr marL="240665" indent="-227965"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endParaRPr lang="en-US" sz="20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endParaRPr sz="20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636007" cy="685799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2074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44821" y="6464680"/>
            <a:ext cx="121031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Sample</a:t>
            </a:r>
            <a:r>
              <a:rPr sz="12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Footer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Text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solidFill>
                  <a:srgbClr val="888888"/>
                </a:solidFill>
              </a:rPr>
              <a:t>11</a:t>
            </a:fld>
            <a:endParaRPr spc="-25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6CAB8-9ED2-E70D-3F36-4073B6E4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Steps in a generic Evolutionary Algorithm</a:t>
            </a:r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5CE18040-ADD2-B1B0-5079-7DDA0A0E5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956260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3233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32454-D308-8F37-7049-10764F19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Applications of EA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7F9D901-BDA0-5D8A-1C03-B925B23100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4737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9007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4218E-D8BC-5919-6000-999EAECE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Genetic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8427A-01E5-40B3-88A2-779C18D98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 Genetic Algorithm (GA) is a search and optimization method inspired by how living things evolve over time through natural selection.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 represent potential solutions as chromosomes.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Better solutions (those with higher fitness) are selected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New solutions are created through crossover and mutation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Over generations, solutions get better!</a:t>
            </a:r>
          </a:p>
        </p:txBody>
      </p:sp>
      <p:pic>
        <p:nvPicPr>
          <p:cNvPr id="5" name="Picture 4" descr="3D rendering of DNA">
            <a:extLst>
              <a:ext uri="{FF2B5EF4-FFF2-40B4-BE49-F238E27FC236}">
                <a16:creationId xmlns:a16="http://schemas.microsoft.com/office/drawing/2014/main" id="{C382C4D4-3FB0-8EFC-4A2C-7B317E33A4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43" r="-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276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E1C01-83C7-10B4-EFF5-B23C5F01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Swarm Intelligence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8623D-A10B-1D54-6A52-0EB453B6E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/>
              <a:t>Inspired by</a:t>
            </a:r>
            <a:r>
              <a:rPr lang="en-US" sz="1900"/>
              <a:t>: Collective behavior of decentralized, self-organized systems (e.g., birds, ants, fish)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/>
              <a:t>Ant Colony Optimization (ACO)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Inspired by ants finding shortest paths using </a:t>
            </a:r>
            <a:r>
              <a:rPr lang="en-US" sz="1900" b="1"/>
              <a:t>pheromone trails</a:t>
            </a:r>
            <a:r>
              <a:rPr lang="en-US" sz="1900"/>
              <a:t>.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Good for </a:t>
            </a:r>
            <a:r>
              <a:rPr lang="en-US" sz="1900" b="1"/>
              <a:t>discrete path-based problems</a:t>
            </a:r>
            <a:r>
              <a:rPr lang="en-US" sz="1900"/>
              <a:t> like the </a:t>
            </a:r>
            <a:r>
              <a:rPr lang="en-US" sz="1900" b="1"/>
              <a:t>Traveling Salesman Problem (TSP)</a:t>
            </a:r>
            <a:r>
              <a:rPr lang="en-US" sz="190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b="1"/>
              <a:t>Firefly Algorithm (FA)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Fireflies are attracted to brighter (better) solutions.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Uses light intensity and distance for movement.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B52D5-8B69-03A8-7D50-65F5C5F6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754" r="13410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646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4394" y="214885"/>
            <a:ext cx="10055606" cy="60593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25"/>
              </a:spcBef>
            </a:pPr>
            <a:r>
              <a:rPr sz="3800" b="1" spc="-10" dirty="0"/>
              <a:t>Types</a:t>
            </a:r>
            <a:r>
              <a:rPr sz="3800" b="1" spc="-105" dirty="0"/>
              <a:t> </a:t>
            </a:r>
            <a:r>
              <a:rPr sz="3800" b="1" dirty="0"/>
              <a:t>of</a:t>
            </a:r>
            <a:r>
              <a:rPr sz="3800" b="1" spc="-90" dirty="0"/>
              <a:t> </a:t>
            </a:r>
            <a:r>
              <a:rPr sz="3800" b="1" spc="-10" dirty="0"/>
              <a:t>Machine </a:t>
            </a:r>
            <a:r>
              <a:rPr sz="3800" b="1" dirty="0"/>
              <a:t>Learning</a:t>
            </a:r>
            <a:r>
              <a:rPr sz="3800" b="1" spc="-15" dirty="0"/>
              <a:t> </a:t>
            </a:r>
            <a:r>
              <a:rPr sz="3800" b="1" spc="-10" dirty="0"/>
              <a:t>Algorithms</a:t>
            </a:r>
            <a:endParaRPr sz="38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11570589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0E86E396-0B9C-FDCD-9E89-B18B5A9A7A80}"/>
              </a:ext>
            </a:extLst>
          </p:cNvPr>
          <p:cNvGraphicFramePr/>
          <p:nvPr/>
        </p:nvGraphicFramePr>
        <p:xfrm>
          <a:off x="839597" y="1295400"/>
          <a:ext cx="10512806" cy="2879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09276" y="0"/>
            <a:ext cx="1134110" cy="478790"/>
          </a:xfrm>
          <a:custGeom>
            <a:avLst/>
            <a:gdLst/>
            <a:ahLst/>
            <a:cxnLst/>
            <a:rect l="l" t="t" r="r" b="b"/>
            <a:pathLst>
              <a:path w="1134109" h="478790">
                <a:moveTo>
                  <a:pt x="1133855" y="0"/>
                </a:moveTo>
                <a:lnTo>
                  <a:pt x="0" y="0"/>
                </a:lnTo>
                <a:lnTo>
                  <a:pt x="1650" y="16891"/>
                </a:lnTo>
                <a:lnTo>
                  <a:pt x="12982" y="62669"/>
                </a:lnTo>
                <a:lnTo>
                  <a:pt x="27864" y="106933"/>
                </a:lnTo>
                <a:lnTo>
                  <a:pt x="46135" y="149518"/>
                </a:lnTo>
                <a:lnTo>
                  <a:pt x="67632" y="190264"/>
                </a:lnTo>
                <a:lnTo>
                  <a:pt x="92192" y="229006"/>
                </a:lnTo>
                <a:lnTo>
                  <a:pt x="119655" y="265584"/>
                </a:lnTo>
                <a:lnTo>
                  <a:pt x="149858" y="299833"/>
                </a:lnTo>
                <a:lnTo>
                  <a:pt x="182639" y="331592"/>
                </a:lnTo>
                <a:lnTo>
                  <a:pt x="217835" y="360699"/>
                </a:lnTo>
                <a:lnTo>
                  <a:pt x="255286" y="386989"/>
                </a:lnTo>
                <a:lnTo>
                  <a:pt x="294827" y="410302"/>
                </a:lnTo>
                <a:lnTo>
                  <a:pt x="336299" y="430474"/>
                </a:lnTo>
                <a:lnTo>
                  <a:pt x="379538" y="447342"/>
                </a:lnTo>
                <a:lnTo>
                  <a:pt x="424382" y="460746"/>
                </a:lnTo>
                <a:lnTo>
                  <a:pt x="470670" y="470521"/>
                </a:lnTo>
                <a:lnTo>
                  <a:pt x="518239" y="476505"/>
                </a:lnTo>
                <a:lnTo>
                  <a:pt x="566927" y="478536"/>
                </a:lnTo>
                <a:lnTo>
                  <a:pt x="615616" y="476505"/>
                </a:lnTo>
                <a:lnTo>
                  <a:pt x="663185" y="470521"/>
                </a:lnTo>
                <a:lnTo>
                  <a:pt x="709473" y="460746"/>
                </a:lnTo>
                <a:lnTo>
                  <a:pt x="754317" y="447342"/>
                </a:lnTo>
                <a:lnTo>
                  <a:pt x="797556" y="430474"/>
                </a:lnTo>
                <a:lnTo>
                  <a:pt x="839028" y="410302"/>
                </a:lnTo>
                <a:lnTo>
                  <a:pt x="878569" y="386989"/>
                </a:lnTo>
                <a:lnTo>
                  <a:pt x="916020" y="360699"/>
                </a:lnTo>
                <a:lnTo>
                  <a:pt x="951216" y="331592"/>
                </a:lnTo>
                <a:lnTo>
                  <a:pt x="983997" y="299833"/>
                </a:lnTo>
                <a:lnTo>
                  <a:pt x="1014200" y="265584"/>
                </a:lnTo>
                <a:lnTo>
                  <a:pt x="1041663" y="229006"/>
                </a:lnTo>
                <a:lnTo>
                  <a:pt x="1066223" y="190264"/>
                </a:lnTo>
                <a:lnTo>
                  <a:pt x="1087720" y="149518"/>
                </a:lnTo>
                <a:lnTo>
                  <a:pt x="1105991" y="106933"/>
                </a:lnTo>
                <a:lnTo>
                  <a:pt x="1120873" y="62669"/>
                </a:lnTo>
                <a:lnTo>
                  <a:pt x="1132204" y="16891"/>
                </a:lnTo>
                <a:lnTo>
                  <a:pt x="11338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7117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Supervised</a:t>
            </a:r>
            <a:r>
              <a:rPr sz="4400" spc="-10" dirty="0"/>
              <a:t> </a:t>
            </a:r>
            <a:r>
              <a:rPr sz="4400" dirty="0"/>
              <a:t>Learning</a:t>
            </a:r>
            <a:r>
              <a:rPr sz="4400" spc="25" dirty="0"/>
              <a:t> </a:t>
            </a:r>
            <a:r>
              <a:rPr sz="4400" spc="-10" dirty="0"/>
              <a:t>Algorithms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57022" y="4226052"/>
            <a:ext cx="2041525" cy="2041525"/>
          </a:xfrm>
          <a:custGeom>
            <a:avLst/>
            <a:gdLst/>
            <a:ahLst/>
            <a:cxnLst/>
            <a:rect l="l" t="t" r="r" b="b"/>
            <a:pathLst>
              <a:path w="2041525" h="2041525">
                <a:moveTo>
                  <a:pt x="0" y="0"/>
                </a:moveTo>
                <a:lnTo>
                  <a:pt x="557" y="48183"/>
                </a:lnTo>
                <a:lnTo>
                  <a:pt x="2222" y="96093"/>
                </a:lnTo>
                <a:lnTo>
                  <a:pt x="4981" y="143717"/>
                </a:lnTo>
                <a:lnTo>
                  <a:pt x="8822" y="191044"/>
                </a:lnTo>
                <a:lnTo>
                  <a:pt x="13734" y="238060"/>
                </a:lnTo>
                <a:lnTo>
                  <a:pt x="19704" y="284753"/>
                </a:lnTo>
                <a:lnTo>
                  <a:pt x="26719" y="331112"/>
                </a:lnTo>
                <a:lnTo>
                  <a:pt x="34768" y="377123"/>
                </a:lnTo>
                <a:lnTo>
                  <a:pt x="43838" y="422776"/>
                </a:lnTo>
                <a:lnTo>
                  <a:pt x="53917" y="468056"/>
                </a:lnTo>
                <a:lnTo>
                  <a:pt x="64993" y="512953"/>
                </a:lnTo>
                <a:lnTo>
                  <a:pt x="77053" y="557454"/>
                </a:lnTo>
                <a:lnTo>
                  <a:pt x="90085" y="601547"/>
                </a:lnTo>
                <a:lnTo>
                  <a:pt x="104077" y="645218"/>
                </a:lnTo>
                <a:lnTo>
                  <a:pt x="119016" y="688457"/>
                </a:lnTo>
                <a:lnTo>
                  <a:pt x="134891" y="731251"/>
                </a:lnTo>
                <a:lnTo>
                  <a:pt x="151689" y="773588"/>
                </a:lnTo>
                <a:lnTo>
                  <a:pt x="169398" y="815455"/>
                </a:lnTo>
                <a:lnTo>
                  <a:pt x="188005" y="856840"/>
                </a:lnTo>
                <a:lnTo>
                  <a:pt x="207499" y="897731"/>
                </a:lnTo>
                <a:lnTo>
                  <a:pt x="227867" y="938116"/>
                </a:lnTo>
                <a:lnTo>
                  <a:pt x="249097" y="977982"/>
                </a:lnTo>
                <a:lnTo>
                  <a:pt x="271176" y="1017317"/>
                </a:lnTo>
                <a:lnTo>
                  <a:pt x="294092" y="1056108"/>
                </a:lnTo>
                <a:lnTo>
                  <a:pt x="317834" y="1094345"/>
                </a:lnTo>
                <a:lnTo>
                  <a:pt x="342388" y="1132014"/>
                </a:lnTo>
                <a:lnTo>
                  <a:pt x="367743" y="1169103"/>
                </a:lnTo>
                <a:lnTo>
                  <a:pt x="393886" y="1205599"/>
                </a:lnTo>
                <a:lnTo>
                  <a:pt x="420806" y="1241492"/>
                </a:lnTo>
                <a:lnTo>
                  <a:pt x="448489" y="1276767"/>
                </a:lnTo>
                <a:lnTo>
                  <a:pt x="476923" y="1311414"/>
                </a:lnTo>
                <a:lnTo>
                  <a:pt x="506097" y="1345419"/>
                </a:lnTo>
                <a:lnTo>
                  <a:pt x="535998" y="1378771"/>
                </a:lnTo>
                <a:lnTo>
                  <a:pt x="566613" y="1411457"/>
                </a:lnTo>
                <a:lnTo>
                  <a:pt x="597931" y="1443466"/>
                </a:lnTo>
                <a:lnTo>
                  <a:pt x="629940" y="1474784"/>
                </a:lnTo>
                <a:lnTo>
                  <a:pt x="662626" y="1505399"/>
                </a:lnTo>
                <a:lnTo>
                  <a:pt x="695978" y="1535300"/>
                </a:lnTo>
                <a:lnTo>
                  <a:pt x="729983" y="1564474"/>
                </a:lnTo>
                <a:lnTo>
                  <a:pt x="764630" y="1592908"/>
                </a:lnTo>
                <a:lnTo>
                  <a:pt x="799905" y="1620591"/>
                </a:lnTo>
                <a:lnTo>
                  <a:pt x="835798" y="1647511"/>
                </a:lnTo>
                <a:lnTo>
                  <a:pt x="872294" y="1673654"/>
                </a:lnTo>
                <a:lnTo>
                  <a:pt x="909383" y="1699009"/>
                </a:lnTo>
                <a:lnTo>
                  <a:pt x="947052" y="1723563"/>
                </a:lnTo>
                <a:lnTo>
                  <a:pt x="985289" y="1747305"/>
                </a:lnTo>
                <a:lnTo>
                  <a:pt x="1024080" y="1770221"/>
                </a:lnTo>
                <a:lnTo>
                  <a:pt x="1063415" y="1792300"/>
                </a:lnTo>
                <a:lnTo>
                  <a:pt x="1103281" y="1813530"/>
                </a:lnTo>
                <a:lnTo>
                  <a:pt x="1143666" y="1833898"/>
                </a:lnTo>
                <a:lnTo>
                  <a:pt x="1184557" y="1853392"/>
                </a:lnTo>
                <a:lnTo>
                  <a:pt x="1225942" y="1871999"/>
                </a:lnTo>
                <a:lnTo>
                  <a:pt x="1267809" y="1889708"/>
                </a:lnTo>
                <a:lnTo>
                  <a:pt x="1310146" y="1906506"/>
                </a:lnTo>
                <a:lnTo>
                  <a:pt x="1352940" y="1922381"/>
                </a:lnTo>
                <a:lnTo>
                  <a:pt x="1396179" y="1937320"/>
                </a:lnTo>
                <a:lnTo>
                  <a:pt x="1439850" y="1951312"/>
                </a:lnTo>
                <a:lnTo>
                  <a:pt x="1483943" y="1964344"/>
                </a:lnTo>
                <a:lnTo>
                  <a:pt x="1528444" y="1976404"/>
                </a:lnTo>
                <a:lnTo>
                  <a:pt x="1573341" y="1987480"/>
                </a:lnTo>
                <a:lnTo>
                  <a:pt x="1618621" y="1997559"/>
                </a:lnTo>
                <a:lnTo>
                  <a:pt x="1664274" y="2006629"/>
                </a:lnTo>
                <a:lnTo>
                  <a:pt x="1710285" y="2014678"/>
                </a:lnTo>
                <a:lnTo>
                  <a:pt x="1756644" y="2021693"/>
                </a:lnTo>
                <a:lnTo>
                  <a:pt x="1803337" y="2027663"/>
                </a:lnTo>
                <a:lnTo>
                  <a:pt x="1850353" y="2032575"/>
                </a:lnTo>
                <a:lnTo>
                  <a:pt x="1897680" y="2036416"/>
                </a:lnTo>
                <a:lnTo>
                  <a:pt x="1945304" y="2039175"/>
                </a:lnTo>
                <a:lnTo>
                  <a:pt x="1993214" y="2040840"/>
                </a:lnTo>
                <a:lnTo>
                  <a:pt x="2041398" y="2041398"/>
                </a:lnTo>
              </a:path>
            </a:pathLst>
          </a:custGeom>
          <a:ln w="127000">
            <a:solidFill>
              <a:srgbClr val="FFC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939" y="1757274"/>
            <a:ext cx="7117715" cy="25736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Learned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under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supervision.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Supervision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what?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Humans?</a:t>
            </a: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0665" algn="l"/>
              </a:tabLst>
            </a:pPr>
            <a:r>
              <a:rPr sz="2800" dirty="0">
                <a:latin typeface="Calibri"/>
                <a:cs typeface="Calibri"/>
              </a:rPr>
              <a:t>Supervised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Labeled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Require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labeled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data.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(Inputs,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output)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difficult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part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supervised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learning.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6464680"/>
            <a:ext cx="16338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Tuesday,</a:t>
            </a:r>
            <a:r>
              <a:rPr sz="12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February</a:t>
            </a:r>
            <a:r>
              <a:rPr sz="12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2,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20XX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0209" y="6464680"/>
            <a:ext cx="121031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Sample</a:t>
            </a:r>
            <a:r>
              <a:rPr sz="12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Footer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Text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94211" y="6464680"/>
            <a:ext cx="1809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4336" y="543890"/>
            <a:ext cx="8324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FFFF"/>
                </a:solidFill>
              </a:rPr>
              <a:t>Types</a:t>
            </a:r>
            <a:r>
              <a:rPr sz="4400" spc="-65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of</a:t>
            </a:r>
            <a:r>
              <a:rPr sz="4400" spc="-60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Supervised</a:t>
            </a:r>
            <a:r>
              <a:rPr sz="4400" spc="-80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Learning</a:t>
            </a:r>
            <a:r>
              <a:rPr sz="4400" spc="-80" dirty="0">
                <a:solidFill>
                  <a:srgbClr val="FFFFFF"/>
                </a:solidFill>
              </a:rPr>
              <a:t> </a:t>
            </a:r>
            <a:r>
              <a:rPr sz="4400" spc="-10" dirty="0">
                <a:solidFill>
                  <a:srgbClr val="FFFFFF"/>
                </a:solidFill>
              </a:rPr>
              <a:t>Models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79119" y="1588008"/>
            <a:ext cx="11033760" cy="4768850"/>
          </a:xfrm>
          <a:custGeom>
            <a:avLst/>
            <a:gdLst/>
            <a:ahLst/>
            <a:cxnLst/>
            <a:rect l="l" t="t" r="r" b="b"/>
            <a:pathLst>
              <a:path w="11033760" h="4768850">
                <a:moveTo>
                  <a:pt x="10882376" y="0"/>
                </a:moveTo>
                <a:lnTo>
                  <a:pt x="151345" y="0"/>
                </a:lnTo>
                <a:lnTo>
                  <a:pt x="103511" y="7721"/>
                </a:lnTo>
                <a:lnTo>
                  <a:pt x="61966" y="29220"/>
                </a:lnTo>
                <a:lnTo>
                  <a:pt x="29203" y="61996"/>
                </a:lnTo>
                <a:lnTo>
                  <a:pt x="7716" y="103550"/>
                </a:lnTo>
                <a:lnTo>
                  <a:pt x="0" y="151383"/>
                </a:lnTo>
                <a:lnTo>
                  <a:pt x="0" y="4617237"/>
                </a:lnTo>
                <a:lnTo>
                  <a:pt x="7716" y="4665077"/>
                </a:lnTo>
                <a:lnTo>
                  <a:pt x="29203" y="4706627"/>
                </a:lnTo>
                <a:lnTo>
                  <a:pt x="61966" y="4739392"/>
                </a:lnTo>
                <a:lnTo>
                  <a:pt x="103511" y="4760879"/>
                </a:lnTo>
                <a:lnTo>
                  <a:pt x="151345" y="4768595"/>
                </a:lnTo>
                <a:lnTo>
                  <a:pt x="10882376" y="4768595"/>
                </a:lnTo>
                <a:lnTo>
                  <a:pt x="10930209" y="4760879"/>
                </a:lnTo>
                <a:lnTo>
                  <a:pt x="10971763" y="4739392"/>
                </a:lnTo>
                <a:lnTo>
                  <a:pt x="11004539" y="4706627"/>
                </a:lnTo>
                <a:lnTo>
                  <a:pt x="11026038" y="4665077"/>
                </a:lnTo>
                <a:lnTo>
                  <a:pt x="11033760" y="4617237"/>
                </a:lnTo>
                <a:lnTo>
                  <a:pt x="11033760" y="151383"/>
                </a:lnTo>
                <a:lnTo>
                  <a:pt x="11026038" y="103550"/>
                </a:lnTo>
                <a:lnTo>
                  <a:pt x="11004539" y="61996"/>
                </a:lnTo>
                <a:lnTo>
                  <a:pt x="10971763" y="29220"/>
                </a:lnTo>
                <a:lnTo>
                  <a:pt x="10930209" y="7721"/>
                </a:lnTo>
                <a:lnTo>
                  <a:pt x="10882376" y="0"/>
                </a:lnTo>
                <a:close/>
              </a:path>
            </a:pathLst>
          </a:custGeom>
          <a:solidFill>
            <a:srgbClr val="FFFFFF">
              <a:alpha val="9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01902" y="1759712"/>
            <a:ext cx="3776345" cy="296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029" algn="l"/>
              </a:tabLst>
            </a:pPr>
            <a:r>
              <a:rPr sz="3200" spc="-10" dirty="0">
                <a:latin typeface="Calibri"/>
                <a:cs typeface="Calibri"/>
              </a:rPr>
              <a:t>Regression</a:t>
            </a:r>
            <a:endParaRPr sz="3200" dirty="0">
              <a:latin typeface="Calibri"/>
              <a:cs typeface="Calibri"/>
            </a:endParaRPr>
          </a:p>
          <a:p>
            <a:pPr marL="697865" marR="5080" lvl="1" indent="-228600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697865" algn="l"/>
              </a:tabLst>
            </a:pPr>
            <a:r>
              <a:rPr sz="3200" dirty="0">
                <a:latin typeface="Calibri"/>
                <a:cs typeface="Calibri"/>
              </a:rPr>
              <a:t>Predicting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Linear value</a:t>
            </a:r>
            <a:endParaRPr sz="3200" dirty="0">
              <a:latin typeface="Calibri"/>
              <a:cs typeface="Calibri"/>
            </a:endParaRPr>
          </a:p>
          <a:p>
            <a:pPr marL="696595" lvl="1" indent="-227329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696595" algn="l"/>
              </a:tabLst>
            </a:pPr>
            <a:r>
              <a:rPr sz="3200" dirty="0">
                <a:latin typeface="Calibri"/>
                <a:cs typeface="Calibri"/>
              </a:rPr>
              <a:t>Linear</a:t>
            </a:r>
            <a:r>
              <a:rPr sz="3200" spc="-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Regression</a:t>
            </a:r>
            <a:endParaRPr sz="3200" dirty="0">
              <a:latin typeface="Calibri"/>
              <a:cs typeface="Calibri"/>
            </a:endParaRPr>
          </a:p>
          <a:p>
            <a:pPr marL="696595" lvl="1" indent="-227329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6595" algn="l"/>
              </a:tabLst>
            </a:pPr>
            <a:r>
              <a:rPr sz="3200" spc="-25" dirty="0">
                <a:latin typeface="Calibri"/>
                <a:cs typeface="Calibri"/>
              </a:rPr>
              <a:t>SVR</a:t>
            </a:r>
            <a:endParaRPr sz="3200" dirty="0">
              <a:latin typeface="Calibri"/>
              <a:cs typeface="Calibri"/>
            </a:endParaRPr>
          </a:p>
          <a:p>
            <a:pPr marL="696595" lvl="1" indent="-227329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696595" algn="l"/>
              </a:tabLst>
            </a:pPr>
            <a:r>
              <a:rPr sz="3200" spc="-25" dirty="0">
                <a:latin typeface="Calibri"/>
                <a:cs typeface="Calibri"/>
              </a:rPr>
              <a:t>DT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3320" y="1759712"/>
            <a:ext cx="3816985" cy="3524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029" algn="l"/>
              </a:tabLst>
            </a:pPr>
            <a:r>
              <a:rPr sz="3200" spc="-10" dirty="0">
                <a:latin typeface="Calibri"/>
                <a:cs typeface="Calibri"/>
              </a:rPr>
              <a:t>Classification</a:t>
            </a:r>
            <a:endParaRPr lang="en-US" sz="3200" spc="-10" dirty="0">
              <a:latin typeface="Calibri"/>
              <a:cs typeface="Calibri"/>
            </a:endParaRPr>
          </a:p>
          <a:p>
            <a:pPr marL="240029" lvl="1" indent="-227329">
              <a:spcBef>
                <a:spcPts val="105"/>
              </a:spcBef>
              <a:buFont typeface="Arial"/>
              <a:buChar char="•"/>
              <a:tabLst>
                <a:tab pos="240029" algn="l"/>
              </a:tabLst>
            </a:pPr>
            <a:r>
              <a:rPr lang="en-US" sz="3200" spc="-10" dirty="0">
                <a:latin typeface="Calibri"/>
                <a:cs typeface="Calibri"/>
              </a:rPr>
              <a:t>Predicting a class/label</a:t>
            </a:r>
            <a:endParaRPr sz="32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697865" algn="l"/>
              </a:tabLst>
            </a:pPr>
            <a:r>
              <a:rPr sz="3200" dirty="0">
                <a:latin typeface="Calibri"/>
                <a:cs typeface="Calibri"/>
              </a:rPr>
              <a:t>Logistic</a:t>
            </a:r>
            <a:r>
              <a:rPr sz="3200" spc="-9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Regression</a:t>
            </a:r>
            <a:endParaRPr sz="32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697230" algn="l"/>
              </a:tabLst>
            </a:pPr>
            <a:r>
              <a:rPr sz="3200" spc="-25" dirty="0">
                <a:latin typeface="Calibri"/>
                <a:cs typeface="Calibri"/>
              </a:rPr>
              <a:t>SVM</a:t>
            </a:r>
            <a:endParaRPr sz="32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697230" algn="l"/>
              </a:tabLst>
            </a:pPr>
            <a:r>
              <a:rPr sz="3200" spc="-25" dirty="0">
                <a:latin typeface="Calibri"/>
                <a:cs typeface="Calibri"/>
              </a:rPr>
              <a:t>DT</a:t>
            </a:r>
            <a:endParaRPr sz="3200" dirty="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697230" algn="l"/>
              </a:tabLst>
            </a:pPr>
            <a:r>
              <a:rPr sz="3200" spc="-25" dirty="0">
                <a:latin typeface="Calibri"/>
                <a:cs typeface="Calibri"/>
              </a:rPr>
              <a:t>NB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60863" y="5832144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888888"/>
                </a:solidFill>
                <a:latin typeface="Calibri"/>
                <a:cs typeface="Calibri"/>
              </a:rPr>
              <a:t>14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1902" y="5323713"/>
            <a:ext cx="5396865" cy="77724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20979" marR="58419">
              <a:lnSpc>
                <a:spcPts val="1730"/>
              </a:lnSpc>
              <a:spcBef>
                <a:spcPts val="310"/>
              </a:spcBef>
            </a:pPr>
            <a:r>
              <a:rPr sz="1600" dirty="0">
                <a:latin typeface="Calibri"/>
                <a:cs typeface="Calibri"/>
              </a:rPr>
              <a:t>Artificial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Neural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Network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Models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such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28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MLP,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CNN,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RNNs</a:t>
            </a:r>
            <a:r>
              <a:rPr sz="1600" spc="-25" dirty="0">
                <a:latin typeface="Calibri"/>
                <a:cs typeface="Calibri"/>
              </a:rPr>
              <a:t> are </a:t>
            </a:r>
            <a:r>
              <a:rPr sz="1600" dirty="0">
                <a:latin typeface="Calibri"/>
                <a:cs typeface="Calibri"/>
              </a:rPr>
              <a:t>Considered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as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supervised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Models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  <a:tabLst>
                <a:tab pos="3804285" algn="l"/>
              </a:tabLst>
            </a:pPr>
            <a:r>
              <a:rPr sz="1600" dirty="0">
                <a:solidFill>
                  <a:srgbClr val="888888"/>
                </a:solidFill>
                <a:latin typeface="Calibri"/>
                <a:cs typeface="Calibri"/>
              </a:rPr>
              <a:t>	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 rtl="0">
              <a:lnSpc>
                <a:spcPct val="90000"/>
              </a:lnSpc>
              <a:spcBef>
                <a:spcPct val="0"/>
              </a:spcBef>
            </a:pPr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Supervised</a:t>
            </a:r>
            <a:r>
              <a:rPr lang="en-US" sz="62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</a:t>
            </a:r>
            <a:r>
              <a:rPr lang="en-US" sz="6200" kern="1200" spc="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2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</a:t>
            </a:r>
            <a:endParaRPr lang="en-US" sz="6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610600" y="320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81D60167-4931-47E6-BA6A-407CBD079E47}" type="slidenum">
              <a:rPr lang="en-US" kern="1200" spc="-25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pPr algn="r" rtl="0">
                <a:spcAft>
                  <a:spcPts val="600"/>
                </a:spcAft>
              </a:pPr>
              <a:t>19</a:t>
            </a:fld>
            <a:endParaRPr lang="en-US" kern="1200" spc="-25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B408F7AD-1377-DC66-C227-398B79E0C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93059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0189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Lesson </a:t>
            </a:r>
            <a:r>
              <a:rPr sz="4400" spc="-10" dirty="0"/>
              <a:t>Objectives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0209276" y="0"/>
            <a:ext cx="1134110" cy="478790"/>
          </a:xfrm>
          <a:custGeom>
            <a:avLst/>
            <a:gdLst/>
            <a:ahLst/>
            <a:cxnLst/>
            <a:rect l="l" t="t" r="r" b="b"/>
            <a:pathLst>
              <a:path w="1134109" h="478790">
                <a:moveTo>
                  <a:pt x="1133855" y="0"/>
                </a:moveTo>
                <a:lnTo>
                  <a:pt x="0" y="0"/>
                </a:lnTo>
                <a:lnTo>
                  <a:pt x="1650" y="16891"/>
                </a:lnTo>
                <a:lnTo>
                  <a:pt x="12982" y="62669"/>
                </a:lnTo>
                <a:lnTo>
                  <a:pt x="27864" y="106933"/>
                </a:lnTo>
                <a:lnTo>
                  <a:pt x="46135" y="149518"/>
                </a:lnTo>
                <a:lnTo>
                  <a:pt x="67632" y="190264"/>
                </a:lnTo>
                <a:lnTo>
                  <a:pt x="92192" y="229006"/>
                </a:lnTo>
                <a:lnTo>
                  <a:pt x="119655" y="265584"/>
                </a:lnTo>
                <a:lnTo>
                  <a:pt x="149858" y="299833"/>
                </a:lnTo>
                <a:lnTo>
                  <a:pt x="182639" y="331592"/>
                </a:lnTo>
                <a:lnTo>
                  <a:pt x="217835" y="360699"/>
                </a:lnTo>
                <a:lnTo>
                  <a:pt x="255286" y="386989"/>
                </a:lnTo>
                <a:lnTo>
                  <a:pt x="294827" y="410302"/>
                </a:lnTo>
                <a:lnTo>
                  <a:pt x="336299" y="430474"/>
                </a:lnTo>
                <a:lnTo>
                  <a:pt x="379538" y="447342"/>
                </a:lnTo>
                <a:lnTo>
                  <a:pt x="424382" y="460746"/>
                </a:lnTo>
                <a:lnTo>
                  <a:pt x="470670" y="470521"/>
                </a:lnTo>
                <a:lnTo>
                  <a:pt x="518239" y="476505"/>
                </a:lnTo>
                <a:lnTo>
                  <a:pt x="566927" y="478536"/>
                </a:lnTo>
                <a:lnTo>
                  <a:pt x="615616" y="476505"/>
                </a:lnTo>
                <a:lnTo>
                  <a:pt x="663185" y="470521"/>
                </a:lnTo>
                <a:lnTo>
                  <a:pt x="709473" y="460746"/>
                </a:lnTo>
                <a:lnTo>
                  <a:pt x="754317" y="447342"/>
                </a:lnTo>
                <a:lnTo>
                  <a:pt x="797556" y="430474"/>
                </a:lnTo>
                <a:lnTo>
                  <a:pt x="839028" y="410302"/>
                </a:lnTo>
                <a:lnTo>
                  <a:pt x="878569" y="386989"/>
                </a:lnTo>
                <a:lnTo>
                  <a:pt x="916020" y="360699"/>
                </a:lnTo>
                <a:lnTo>
                  <a:pt x="951216" y="331592"/>
                </a:lnTo>
                <a:lnTo>
                  <a:pt x="983997" y="299833"/>
                </a:lnTo>
                <a:lnTo>
                  <a:pt x="1014200" y="265584"/>
                </a:lnTo>
                <a:lnTo>
                  <a:pt x="1041663" y="229006"/>
                </a:lnTo>
                <a:lnTo>
                  <a:pt x="1066223" y="190264"/>
                </a:lnTo>
                <a:lnTo>
                  <a:pt x="1087720" y="149518"/>
                </a:lnTo>
                <a:lnTo>
                  <a:pt x="1105991" y="106933"/>
                </a:lnTo>
                <a:lnTo>
                  <a:pt x="1120873" y="62669"/>
                </a:lnTo>
                <a:lnTo>
                  <a:pt x="1132204" y="16891"/>
                </a:lnTo>
                <a:lnTo>
                  <a:pt x="113385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793493"/>
            <a:ext cx="5100955" cy="23469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965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  <a:tab pos="2289810" algn="l"/>
              </a:tabLst>
            </a:pPr>
            <a:r>
              <a:rPr sz="2800" dirty="0">
                <a:latin typeface="Calibri"/>
                <a:cs typeface="Calibri"/>
              </a:rPr>
              <a:t>At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	the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lesson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students 	</a:t>
            </a:r>
            <a:r>
              <a:rPr sz="2800" dirty="0">
                <a:latin typeface="Calibri"/>
                <a:cs typeface="Calibri"/>
              </a:rPr>
              <a:t>should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able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explain</a:t>
            </a:r>
            <a:endParaRPr sz="2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812800" algn="l"/>
              </a:tabLst>
            </a:pPr>
            <a:r>
              <a:rPr sz="2400" dirty="0">
                <a:latin typeface="Calibri"/>
                <a:cs typeface="Calibri"/>
              </a:rPr>
              <a:t>What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Learning?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812800" algn="l"/>
              </a:tabLst>
            </a:pPr>
            <a:r>
              <a:rPr sz="2400" dirty="0">
                <a:latin typeface="Calibri"/>
                <a:cs typeface="Calibri"/>
              </a:rPr>
              <a:t>Why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Choose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Learning?</a:t>
            </a:r>
            <a:endParaRPr sz="2400">
              <a:latin typeface="Calibri"/>
              <a:cs typeface="Calibri"/>
            </a:endParaRPr>
          </a:p>
          <a:p>
            <a:pPr marL="812800" marR="182880" lvl="1" indent="-342900">
              <a:lnSpc>
                <a:spcPts val="2590"/>
              </a:lnSpc>
              <a:spcBef>
                <a:spcPts val="535"/>
              </a:spcBef>
              <a:buFont typeface="Arial"/>
              <a:buChar char="•"/>
              <a:tabLst>
                <a:tab pos="812800" algn="l"/>
              </a:tabLst>
            </a:pPr>
            <a:r>
              <a:rPr sz="2400" spc="-20" dirty="0">
                <a:latin typeface="Calibri"/>
                <a:cs typeface="Calibri"/>
              </a:rPr>
              <a:t>Different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Learning </a:t>
            </a:r>
            <a:r>
              <a:rPr sz="2400" dirty="0">
                <a:latin typeface="Calibri"/>
                <a:cs typeface="Calibri"/>
              </a:rPr>
              <a:t>Algorithms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22185" y="262508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0" y="406146"/>
                </a:moveTo>
                <a:lnTo>
                  <a:pt x="2732" y="358785"/>
                </a:lnTo>
                <a:lnTo>
                  <a:pt x="10727" y="313028"/>
                </a:lnTo>
                <a:lnTo>
                  <a:pt x="23680" y="269180"/>
                </a:lnTo>
                <a:lnTo>
                  <a:pt x="41285" y="227544"/>
                </a:lnTo>
                <a:lnTo>
                  <a:pt x="63238" y="188427"/>
                </a:lnTo>
                <a:lnTo>
                  <a:pt x="89233" y="152133"/>
                </a:lnTo>
                <a:lnTo>
                  <a:pt x="118967" y="118967"/>
                </a:lnTo>
                <a:lnTo>
                  <a:pt x="152133" y="89233"/>
                </a:lnTo>
                <a:lnTo>
                  <a:pt x="188427" y="63238"/>
                </a:lnTo>
                <a:lnTo>
                  <a:pt x="227544" y="41285"/>
                </a:lnTo>
                <a:lnTo>
                  <a:pt x="269180" y="23680"/>
                </a:lnTo>
                <a:lnTo>
                  <a:pt x="313028" y="10727"/>
                </a:lnTo>
                <a:lnTo>
                  <a:pt x="358785" y="2732"/>
                </a:lnTo>
                <a:lnTo>
                  <a:pt x="406146" y="0"/>
                </a:lnTo>
                <a:lnTo>
                  <a:pt x="453506" y="2732"/>
                </a:lnTo>
                <a:lnTo>
                  <a:pt x="499263" y="10727"/>
                </a:lnTo>
                <a:lnTo>
                  <a:pt x="543111" y="23680"/>
                </a:lnTo>
                <a:lnTo>
                  <a:pt x="584747" y="41285"/>
                </a:lnTo>
                <a:lnTo>
                  <a:pt x="623864" y="63238"/>
                </a:lnTo>
                <a:lnTo>
                  <a:pt x="660158" y="89233"/>
                </a:lnTo>
                <a:lnTo>
                  <a:pt x="693324" y="118967"/>
                </a:lnTo>
                <a:lnTo>
                  <a:pt x="723058" y="152133"/>
                </a:lnTo>
                <a:lnTo>
                  <a:pt x="749053" y="188427"/>
                </a:lnTo>
                <a:lnTo>
                  <a:pt x="771006" y="227544"/>
                </a:lnTo>
                <a:lnTo>
                  <a:pt x="788611" y="269180"/>
                </a:lnTo>
                <a:lnTo>
                  <a:pt x="801564" y="313028"/>
                </a:lnTo>
                <a:lnTo>
                  <a:pt x="809559" y="358785"/>
                </a:lnTo>
                <a:lnTo>
                  <a:pt x="812292" y="406146"/>
                </a:lnTo>
                <a:lnTo>
                  <a:pt x="809559" y="453506"/>
                </a:lnTo>
                <a:lnTo>
                  <a:pt x="801564" y="499263"/>
                </a:lnTo>
                <a:lnTo>
                  <a:pt x="788611" y="543111"/>
                </a:lnTo>
                <a:lnTo>
                  <a:pt x="771006" y="584747"/>
                </a:lnTo>
                <a:lnTo>
                  <a:pt x="749053" y="623864"/>
                </a:lnTo>
                <a:lnTo>
                  <a:pt x="723058" y="660158"/>
                </a:lnTo>
                <a:lnTo>
                  <a:pt x="693324" y="693324"/>
                </a:lnTo>
                <a:lnTo>
                  <a:pt x="660158" y="723058"/>
                </a:lnTo>
                <a:lnTo>
                  <a:pt x="623864" y="749053"/>
                </a:lnTo>
                <a:lnTo>
                  <a:pt x="584747" y="771006"/>
                </a:lnTo>
                <a:lnTo>
                  <a:pt x="543111" y="788611"/>
                </a:lnTo>
                <a:lnTo>
                  <a:pt x="499263" y="801564"/>
                </a:lnTo>
                <a:lnTo>
                  <a:pt x="453506" y="809559"/>
                </a:lnTo>
                <a:lnTo>
                  <a:pt x="406146" y="812292"/>
                </a:lnTo>
                <a:lnTo>
                  <a:pt x="358785" y="809559"/>
                </a:lnTo>
                <a:lnTo>
                  <a:pt x="313028" y="801564"/>
                </a:lnTo>
                <a:lnTo>
                  <a:pt x="269180" y="788611"/>
                </a:lnTo>
                <a:lnTo>
                  <a:pt x="227544" y="771006"/>
                </a:lnTo>
                <a:lnTo>
                  <a:pt x="188427" y="749053"/>
                </a:lnTo>
                <a:lnTo>
                  <a:pt x="152133" y="723058"/>
                </a:lnTo>
                <a:lnTo>
                  <a:pt x="118967" y="693324"/>
                </a:lnTo>
                <a:lnTo>
                  <a:pt x="89233" y="660158"/>
                </a:lnTo>
                <a:lnTo>
                  <a:pt x="63238" y="623864"/>
                </a:lnTo>
                <a:lnTo>
                  <a:pt x="41285" y="584747"/>
                </a:lnTo>
                <a:lnTo>
                  <a:pt x="23680" y="543111"/>
                </a:lnTo>
                <a:lnTo>
                  <a:pt x="10727" y="499263"/>
                </a:lnTo>
                <a:lnTo>
                  <a:pt x="2732" y="453506"/>
                </a:lnTo>
                <a:lnTo>
                  <a:pt x="0" y="406146"/>
                </a:lnTo>
                <a:close/>
              </a:path>
            </a:pathLst>
          </a:custGeom>
          <a:ln w="12700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821423" y="0"/>
            <a:ext cx="3285490" cy="3606165"/>
            <a:chOff x="6821423" y="0"/>
            <a:chExt cx="3285490" cy="3606165"/>
          </a:xfrm>
        </p:grpSpPr>
        <p:sp>
          <p:nvSpPr>
            <p:cNvPr id="7" name="object 7"/>
            <p:cNvSpPr/>
            <p:nvPr/>
          </p:nvSpPr>
          <p:spPr>
            <a:xfrm>
              <a:off x="8912351" y="1219200"/>
              <a:ext cx="1194435" cy="2386965"/>
            </a:xfrm>
            <a:custGeom>
              <a:avLst/>
              <a:gdLst/>
              <a:ahLst/>
              <a:cxnLst/>
              <a:rect l="l" t="t" r="r" b="b"/>
              <a:pathLst>
                <a:path w="1194434" h="2386965">
                  <a:moveTo>
                    <a:pt x="1194053" y="0"/>
                  </a:moveTo>
                  <a:lnTo>
                    <a:pt x="1146026" y="947"/>
                  </a:lnTo>
                  <a:lnTo>
                    <a:pt x="1098479" y="3766"/>
                  </a:lnTo>
                  <a:lnTo>
                    <a:pt x="1051450" y="8421"/>
                  </a:lnTo>
                  <a:lnTo>
                    <a:pt x="1004975" y="14875"/>
                  </a:lnTo>
                  <a:lnTo>
                    <a:pt x="959087" y="23095"/>
                  </a:lnTo>
                  <a:lnTo>
                    <a:pt x="913825" y="33043"/>
                  </a:lnTo>
                  <a:lnTo>
                    <a:pt x="869222" y="44684"/>
                  </a:lnTo>
                  <a:lnTo>
                    <a:pt x="825314" y="57982"/>
                  </a:lnTo>
                  <a:lnTo>
                    <a:pt x="782139" y="72902"/>
                  </a:lnTo>
                  <a:lnTo>
                    <a:pt x="739730" y="89409"/>
                  </a:lnTo>
                  <a:lnTo>
                    <a:pt x="698123" y="107466"/>
                  </a:lnTo>
                  <a:lnTo>
                    <a:pt x="657355" y="127037"/>
                  </a:lnTo>
                  <a:lnTo>
                    <a:pt x="617461" y="148088"/>
                  </a:lnTo>
                  <a:lnTo>
                    <a:pt x="578476" y="170583"/>
                  </a:lnTo>
                  <a:lnTo>
                    <a:pt x="540437" y="194485"/>
                  </a:lnTo>
                  <a:lnTo>
                    <a:pt x="503378" y="219759"/>
                  </a:lnTo>
                  <a:lnTo>
                    <a:pt x="467337" y="246370"/>
                  </a:lnTo>
                  <a:lnTo>
                    <a:pt x="432347" y="274282"/>
                  </a:lnTo>
                  <a:lnTo>
                    <a:pt x="398445" y="303459"/>
                  </a:lnTo>
                  <a:lnTo>
                    <a:pt x="365667" y="333866"/>
                  </a:lnTo>
                  <a:lnTo>
                    <a:pt x="334047" y="365467"/>
                  </a:lnTo>
                  <a:lnTo>
                    <a:pt x="303623" y="398226"/>
                  </a:lnTo>
                  <a:lnTo>
                    <a:pt x="274429" y="432107"/>
                  </a:lnTo>
                  <a:lnTo>
                    <a:pt x="246501" y="467075"/>
                  </a:lnTo>
                  <a:lnTo>
                    <a:pt x="219875" y="503095"/>
                  </a:lnTo>
                  <a:lnTo>
                    <a:pt x="194587" y="540131"/>
                  </a:lnTo>
                  <a:lnTo>
                    <a:pt x="170672" y="578146"/>
                  </a:lnTo>
                  <a:lnTo>
                    <a:pt x="148165" y="617106"/>
                  </a:lnTo>
                  <a:lnTo>
                    <a:pt x="127103" y="656974"/>
                  </a:lnTo>
                  <a:lnTo>
                    <a:pt x="107521" y="697715"/>
                  </a:lnTo>
                  <a:lnTo>
                    <a:pt x="89454" y="739294"/>
                  </a:lnTo>
                  <a:lnTo>
                    <a:pt x="72939" y="781674"/>
                  </a:lnTo>
                  <a:lnTo>
                    <a:pt x="58011" y="824821"/>
                  </a:lnTo>
                  <a:lnTo>
                    <a:pt x="44706" y="868698"/>
                  </a:lnTo>
                  <a:lnTo>
                    <a:pt x="33059" y="913269"/>
                  </a:lnTo>
                  <a:lnTo>
                    <a:pt x="23106" y="958500"/>
                  </a:lnTo>
                  <a:lnTo>
                    <a:pt x="14883" y="1004354"/>
                  </a:lnTo>
                  <a:lnTo>
                    <a:pt x="8425" y="1050796"/>
                  </a:lnTo>
                  <a:lnTo>
                    <a:pt x="3768" y="1097790"/>
                  </a:lnTo>
                  <a:lnTo>
                    <a:pt x="948" y="1145300"/>
                  </a:lnTo>
                  <a:lnTo>
                    <a:pt x="0" y="1193291"/>
                  </a:lnTo>
                  <a:lnTo>
                    <a:pt x="948" y="1241283"/>
                  </a:lnTo>
                  <a:lnTo>
                    <a:pt x="3768" y="1288793"/>
                  </a:lnTo>
                  <a:lnTo>
                    <a:pt x="8425" y="1335787"/>
                  </a:lnTo>
                  <a:lnTo>
                    <a:pt x="14883" y="1382229"/>
                  </a:lnTo>
                  <a:lnTo>
                    <a:pt x="23106" y="1428083"/>
                  </a:lnTo>
                  <a:lnTo>
                    <a:pt x="33059" y="1473314"/>
                  </a:lnTo>
                  <a:lnTo>
                    <a:pt x="44706" y="1517885"/>
                  </a:lnTo>
                  <a:lnTo>
                    <a:pt x="58011" y="1561762"/>
                  </a:lnTo>
                  <a:lnTo>
                    <a:pt x="72939" y="1604909"/>
                  </a:lnTo>
                  <a:lnTo>
                    <a:pt x="89454" y="1647289"/>
                  </a:lnTo>
                  <a:lnTo>
                    <a:pt x="107521" y="1688868"/>
                  </a:lnTo>
                  <a:lnTo>
                    <a:pt x="127103" y="1729609"/>
                  </a:lnTo>
                  <a:lnTo>
                    <a:pt x="148165" y="1769477"/>
                  </a:lnTo>
                  <a:lnTo>
                    <a:pt x="170672" y="1808437"/>
                  </a:lnTo>
                  <a:lnTo>
                    <a:pt x="194587" y="1846452"/>
                  </a:lnTo>
                  <a:lnTo>
                    <a:pt x="219875" y="1883488"/>
                  </a:lnTo>
                  <a:lnTo>
                    <a:pt x="246501" y="1919508"/>
                  </a:lnTo>
                  <a:lnTo>
                    <a:pt x="274429" y="1954476"/>
                  </a:lnTo>
                  <a:lnTo>
                    <a:pt x="303623" y="1988357"/>
                  </a:lnTo>
                  <a:lnTo>
                    <a:pt x="334047" y="2021116"/>
                  </a:lnTo>
                  <a:lnTo>
                    <a:pt x="365667" y="2052717"/>
                  </a:lnTo>
                  <a:lnTo>
                    <a:pt x="398445" y="2083124"/>
                  </a:lnTo>
                  <a:lnTo>
                    <a:pt x="432347" y="2112301"/>
                  </a:lnTo>
                  <a:lnTo>
                    <a:pt x="467337" y="2140213"/>
                  </a:lnTo>
                  <a:lnTo>
                    <a:pt x="503378" y="2166824"/>
                  </a:lnTo>
                  <a:lnTo>
                    <a:pt x="540437" y="2192098"/>
                  </a:lnTo>
                  <a:lnTo>
                    <a:pt x="578476" y="2216000"/>
                  </a:lnTo>
                  <a:lnTo>
                    <a:pt x="617461" y="2238495"/>
                  </a:lnTo>
                  <a:lnTo>
                    <a:pt x="657355" y="2259546"/>
                  </a:lnTo>
                  <a:lnTo>
                    <a:pt x="698123" y="2279117"/>
                  </a:lnTo>
                  <a:lnTo>
                    <a:pt x="739730" y="2297174"/>
                  </a:lnTo>
                  <a:lnTo>
                    <a:pt x="782139" y="2313681"/>
                  </a:lnTo>
                  <a:lnTo>
                    <a:pt x="825314" y="2328601"/>
                  </a:lnTo>
                  <a:lnTo>
                    <a:pt x="869222" y="2341899"/>
                  </a:lnTo>
                  <a:lnTo>
                    <a:pt x="913825" y="2353540"/>
                  </a:lnTo>
                  <a:lnTo>
                    <a:pt x="959087" y="2363488"/>
                  </a:lnTo>
                  <a:lnTo>
                    <a:pt x="1004975" y="2371708"/>
                  </a:lnTo>
                  <a:lnTo>
                    <a:pt x="1051450" y="2378162"/>
                  </a:lnTo>
                  <a:lnTo>
                    <a:pt x="1098479" y="2382817"/>
                  </a:lnTo>
                  <a:lnTo>
                    <a:pt x="1146026" y="2385636"/>
                  </a:lnTo>
                  <a:lnTo>
                    <a:pt x="1194053" y="2386584"/>
                  </a:lnTo>
                  <a:lnTo>
                    <a:pt x="1194053" y="1789938"/>
                  </a:lnTo>
                  <a:lnTo>
                    <a:pt x="1145056" y="1787960"/>
                  </a:lnTo>
                  <a:lnTo>
                    <a:pt x="1097149" y="1782130"/>
                  </a:lnTo>
                  <a:lnTo>
                    <a:pt x="1050487" y="1772600"/>
                  </a:lnTo>
                  <a:lnTo>
                    <a:pt x="1005224" y="1759525"/>
                  </a:lnTo>
                  <a:lnTo>
                    <a:pt x="961513" y="1743057"/>
                  </a:lnTo>
                  <a:lnTo>
                    <a:pt x="919507" y="1723350"/>
                  </a:lnTo>
                  <a:lnTo>
                    <a:pt x="879362" y="1700557"/>
                  </a:lnTo>
                  <a:lnTo>
                    <a:pt x="841229" y="1674833"/>
                  </a:lnTo>
                  <a:lnTo>
                    <a:pt x="805264" y="1646330"/>
                  </a:lnTo>
                  <a:lnTo>
                    <a:pt x="771620" y="1615201"/>
                  </a:lnTo>
                  <a:lnTo>
                    <a:pt x="740450" y="1581601"/>
                  </a:lnTo>
                  <a:lnTo>
                    <a:pt x="711909" y="1545683"/>
                  </a:lnTo>
                  <a:lnTo>
                    <a:pt x="686149" y="1507600"/>
                  </a:lnTo>
                  <a:lnTo>
                    <a:pt x="663326" y="1467505"/>
                  </a:lnTo>
                  <a:lnTo>
                    <a:pt x="643592" y="1425553"/>
                  </a:lnTo>
                  <a:lnTo>
                    <a:pt x="627101" y="1381896"/>
                  </a:lnTo>
                  <a:lnTo>
                    <a:pt x="614007" y="1336688"/>
                  </a:lnTo>
                  <a:lnTo>
                    <a:pt x="604464" y="1290082"/>
                  </a:lnTo>
                  <a:lnTo>
                    <a:pt x="598626" y="1242232"/>
                  </a:lnTo>
                  <a:lnTo>
                    <a:pt x="596646" y="1193291"/>
                  </a:lnTo>
                  <a:lnTo>
                    <a:pt x="598626" y="1144351"/>
                  </a:lnTo>
                  <a:lnTo>
                    <a:pt x="604464" y="1096501"/>
                  </a:lnTo>
                  <a:lnTo>
                    <a:pt x="614007" y="1049895"/>
                  </a:lnTo>
                  <a:lnTo>
                    <a:pt x="627101" y="1004687"/>
                  </a:lnTo>
                  <a:lnTo>
                    <a:pt x="643592" y="961030"/>
                  </a:lnTo>
                  <a:lnTo>
                    <a:pt x="663326" y="919078"/>
                  </a:lnTo>
                  <a:lnTo>
                    <a:pt x="686149" y="878983"/>
                  </a:lnTo>
                  <a:lnTo>
                    <a:pt x="711909" y="840900"/>
                  </a:lnTo>
                  <a:lnTo>
                    <a:pt x="740450" y="804982"/>
                  </a:lnTo>
                  <a:lnTo>
                    <a:pt x="771620" y="771382"/>
                  </a:lnTo>
                  <a:lnTo>
                    <a:pt x="805264" y="740253"/>
                  </a:lnTo>
                  <a:lnTo>
                    <a:pt x="841229" y="711750"/>
                  </a:lnTo>
                  <a:lnTo>
                    <a:pt x="879362" y="686026"/>
                  </a:lnTo>
                  <a:lnTo>
                    <a:pt x="919507" y="663233"/>
                  </a:lnTo>
                  <a:lnTo>
                    <a:pt x="961513" y="643526"/>
                  </a:lnTo>
                  <a:lnTo>
                    <a:pt x="1005224" y="627058"/>
                  </a:lnTo>
                  <a:lnTo>
                    <a:pt x="1050487" y="613983"/>
                  </a:lnTo>
                  <a:lnTo>
                    <a:pt x="1097149" y="604453"/>
                  </a:lnTo>
                  <a:lnTo>
                    <a:pt x="1145056" y="598623"/>
                  </a:lnTo>
                  <a:lnTo>
                    <a:pt x="1194053" y="596646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21423" y="0"/>
              <a:ext cx="2314575" cy="1551940"/>
            </a:xfrm>
            <a:custGeom>
              <a:avLst/>
              <a:gdLst/>
              <a:ahLst/>
              <a:cxnLst/>
              <a:rect l="l" t="t" r="r" b="b"/>
              <a:pathLst>
                <a:path w="2314575" h="1551940">
                  <a:moveTo>
                    <a:pt x="1999233" y="0"/>
                  </a:moveTo>
                  <a:lnTo>
                    <a:pt x="1722247" y="0"/>
                  </a:lnTo>
                  <a:lnTo>
                    <a:pt x="2107056" y="222757"/>
                  </a:lnTo>
                  <a:lnTo>
                    <a:pt x="138683" y="1361821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1482089"/>
                  </a:lnTo>
                  <a:lnTo>
                    <a:pt x="5441" y="1509051"/>
                  </a:lnTo>
                  <a:lnTo>
                    <a:pt x="20288" y="1531096"/>
                  </a:lnTo>
                  <a:lnTo>
                    <a:pt x="42326" y="1545972"/>
                  </a:lnTo>
                  <a:lnTo>
                    <a:pt x="69342" y="1551432"/>
                  </a:lnTo>
                  <a:lnTo>
                    <a:pt x="78420" y="1550840"/>
                  </a:lnTo>
                  <a:lnTo>
                    <a:pt x="2280284" y="282828"/>
                  </a:lnTo>
                  <a:lnTo>
                    <a:pt x="2314467" y="231320"/>
                  </a:lnTo>
                  <a:lnTo>
                    <a:pt x="2312606" y="204771"/>
                  </a:lnTo>
                  <a:lnTo>
                    <a:pt x="2300934" y="180865"/>
                  </a:lnTo>
                  <a:lnTo>
                    <a:pt x="2280284" y="162686"/>
                  </a:lnTo>
                  <a:lnTo>
                    <a:pt x="1999233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724893" y="1332738"/>
            <a:ext cx="0" cy="1597660"/>
          </a:xfrm>
          <a:custGeom>
            <a:avLst/>
            <a:gdLst/>
            <a:ahLst/>
            <a:cxnLst/>
            <a:rect l="l" t="t" r="r" b="b"/>
            <a:pathLst>
              <a:path h="1597660">
                <a:moveTo>
                  <a:pt x="0" y="0"/>
                </a:moveTo>
                <a:lnTo>
                  <a:pt x="0" y="1597660"/>
                </a:lnTo>
              </a:path>
            </a:pathLst>
          </a:custGeom>
          <a:ln w="127000">
            <a:solidFill>
              <a:srgbClr val="FFC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04804" y="4111752"/>
            <a:ext cx="1187450" cy="1772920"/>
          </a:xfrm>
          <a:custGeom>
            <a:avLst/>
            <a:gdLst/>
            <a:ahLst/>
            <a:cxnLst/>
            <a:rect l="l" t="t" r="r" b="b"/>
            <a:pathLst>
              <a:path w="1187450" h="1772920">
                <a:moveTo>
                  <a:pt x="1187196" y="0"/>
                </a:moveTo>
                <a:lnTo>
                  <a:pt x="61975" y="0"/>
                </a:lnTo>
                <a:lnTo>
                  <a:pt x="37826" y="4861"/>
                </a:lnTo>
                <a:lnTo>
                  <a:pt x="18129" y="18129"/>
                </a:lnTo>
                <a:lnTo>
                  <a:pt x="4861" y="37826"/>
                </a:lnTo>
                <a:lnTo>
                  <a:pt x="0" y="61975"/>
                </a:lnTo>
                <a:lnTo>
                  <a:pt x="0" y="1710474"/>
                </a:lnTo>
                <a:lnTo>
                  <a:pt x="4861" y="1734585"/>
                </a:lnTo>
                <a:lnTo>
                  <a:pt x="18129" y="1754273"/>
                </a:lnTo>
                <a:lnTo>
                  <a:pt x="37826" y="1767545"/>
                </a:lnTo>
                <a:lnTo>
                  <a:pt x="61975" y="1772412"/>
                </a:lnTo>
                <a:lnTo>
                  <a:pt x="1187196" y="1772412"/>
                </a:lnTo>
                <a:lnTo>
                  <a:pt x="1187196" y="1648536"/>
                </a:lnTo>
                <a:lnTo>
                  <a:pt x="123951" y="1648536"/>
                </a:lnTo>
                <a:lnTo>
                  <a:pt x="123951" y="123825"/>
                </a:lnTo>
                <a:lnTo>
                  <a:pt x="1187196" y="123825"/>
                </a:lnTo>
                <a:lnTo>
                  <a:pt x="118719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821423" y="4081360"/>
            <a:ext cx="3380740" cy="2776855"/>
            <a:chOff x="6821423" y="4081360"/>
            <a:chExt cx="3380740" cy="2776855"/>
          </a:xfrm>
        </p:grpSpPr>
        <p:sp>
          <p:nvSpPr>
            <p:cNvPr id="12" name="object 12"/>
            <p:cNvSpPr/>
            <p:nvPr/>
          </p:nvSpPr>
          <p:spPr>
            <a:xfrm>
              <a:off x="7769986" y="4144860"/>
              <a:ext cx="2369185" cy="1683385"/>
            </a:xfrm>
            <a:custGeom>
              <a:avLst/>
              <a:gdLst/>
              <a:ahLst/>
              <a:cxnLst/>
              <a:rect l="l" t="t" r="r" b="b"/>
              <a:pathLst>
                <a:path w="2369184" h="1683385">
                  <a:moveTo>
                    <a:pt x="0" y="32042"/>
                  </a:moveTo>
                  <a:lnTo>
                    <a:pt x="47543" y="24123"/>
                  </a:lnTo>
                  <a:lnTo>
                    <a:pt x="95011" y="17343"/>
                  </a:lnTo>
                  <a:lnTo>
                    <a:pt x="142390" y="11690"/>
                  </a:lnTo>
                  <a:lnTo>
                    <a:pt x="189665" y="7155"/>
                  </a:lnTo>
                  <a:lnTo>
                    <a:pt x="236823" y="3729"/>
                  </a:lnTo>
                  <a:lnTo>
                    <a:pt x="283849" y="1401"/>
                  </a:lnTo>
                  <a:lnTo>
                    <a:pt x="330729" y="161"/>
                  </a:lnTo>
                  <a:lnTo>
                    <a:pt x="377449" y="0"/>
                  </a:lnTo>
                  <a:lnTo>
                    <a:pt x="423994" y="907"/>
                  </a:lnTo>
                  <a:lnTo>
                    <a:pt x="470350" y="2872"/>
                  </a:lnTo>
                  <a:lnTo>
                    <a:pt x="516503" y="5887"/>
                  </a:lnTo>
                  <a:lnTo>
                    <a:pt x="562440" y="9940"/>
                  </a:lnTo>
                  <a:lnTo>
                    <a:pt x="608144" y="15023"/>
                  </a:lnTo>
                  <a:lnTo>
                    <a:pt x="653603" y="21124"/>
                  </a:lnTo>
                  <a:lnTo>
                    <a:pt x="698803" y="28234"/>
                  </a:lnTo>
                  <a:lnTo>
                    <a:pt x="743728" y="36343"/>
                  </a:lnTo>
                  <a:lnTo>
                    <a:pt x="788365" y="45442"/>
                  </a:lnTo>
                  <a:lnTo>
                    <a:pt x="832700" y="55520"/>
                  </a:lnTo>
                  <a:lnTo>
                    <a:pt x="876717" y="66568"/>
                  </a:lnTo>
                  <a:lnTo>
                    <a:pt x="920404" y="78575"/>
                  </a:lnTo>
                  <a:lnTo>
                    <a:pt x="963746" y="91531"/>
                  </a:lnTo>
                  <a:lnTo>
                    <a:pt x="1006729" y="105427"/>
                  </a:lnTo>
                  <a:lnTo>
                    <a:pt x="1049338" y="120254"/>
                  </a:lnTo>
                  <a:lnTo>
                    <a:pt x="1091559" y="135999"/>
                  </a:lnTo>
                  <a:lnTo>
                    <a:pt x="1133378" y="152655"/>
                  </a:lnTo>
                  <a:lnTo>
                    <a:pt x="1174781" y="170211"/>
                  </a:lnTo>
                  <a:lnTo>
                    <a:pt x="1215754" y="188657"/>
                  </a:lnTo>
                  <a:lnTo>
                    <a:pt x="1256281" y="207984"/>
                  </a:lnTo>
                  <a:lnTo>
                    <a:pt x="1296351" y="228180"/>
                  </a:lnTo>
                  <a:lnTo>
                    <a:pt x="1335947" y="249237"/>
                  </a:lnTo>
                  <a:lnTo>
                    <a:pt x="1375055" y="271145"/>
                  </a:lnTo>
                  <a:lnTo>
                    <a:pt x="1413663" y="293893"/>
                  </a:lnTo>
                  <a:lnTo>
                    <a:pt x="1451754" y="317472"/>
                  </a:lnTo>
                  <a:lnTo>
                    <a:pt x="1489316" y="341872"/>
                  </a:lnTo>
                  <a:lnTo>
                    <a:pt x="1526333" y="367082"/>
                  </a:lnTo>
                  <a:lnTo>
                    <a:pt x="1562792" y="393093"/>
                  </a:lnTo>
                  <a:lnTo>
                    <a:pt x="1598679" y="419896"/>
                  </a:lnTo>
                  <a:lnTo>
                    <a:pt x="1633978" y="447480"/>
                  </a:lnTo>
                  <a:lnTo>
                    <a:pt x="1668677" y="475834"/>
                  </a:lnTo>
                  <a:lnTo>
                    <a:pt x="1702761" y="504950"/>
                  </a:lnTo>
                  <a:lnTo>
                    <a:pt x="1736215" y="534818"/>
                  </a:lnTo>
                  <a:lnTo>
                    <a:pt x="1769025" y="565427"/>
                  </a:lnTo>
                  <a:lnTo>
                    <a:pt x="1801178" y="596767"/>
                  </a:lnTo>
                  <a:lnTo>
                    <a:pt x="1832658" y="628830"/>
                  </a:lnTo>
                  <a:lnTo>
                    <a:pt x="1863452" y="661604"/>
                  </a:lnTo>
                  <a:lnTo>
                    <a:pt x="1893546" y="695079"/>
                  </a:lnTo>
                  <a:lnTo>
                    <a:pt x="1922925" y="729247"/>
                  </a:lnTo>
                  <a:lnTo>
                    <a:pt x="1951575" y="764097"/>
                  </a:lnTo>
                  <a:lnTo>
                    <a:pt x="1979482" y="799619"/>
                  </a:lnTo>
                  <a:lnTo>
                    <a:pt x="2006631" y="835803"/>
                  </a:lnTo>
                  <a:lnTo>
                    <a:pt x="2033009" y="872639"/>
                  </a:lnTo>
                  <a:lnTo>
                    <a:pt x="2058601" y="910118"/>
                  </a:lnTo>
                  <a:lnTo>
                    <a:pt x="2083393" y="948229"/>
                  </a:lnTo>
                  <a:lnTo>
                    <a:pt x="2107370" y="986963"/>
                  </a:lnTo>
                  <a:lnTo>
                    <a:pt x="2130520" y="1026309"/>
                  </a:lnTo>
                  <a:lnTo>
                    <a:pt x="2152826" y="1066258"/>
                  </a:lnTo>
                  <a:lnTo>
                    <a:pt x="2174276" y="1106800"/>
                  </a:lnTo>
                  <a:lnTo>
                    <a:pt x="2194855" y="1147925"/>
                  </a:lnTo>
                  <a:lnTo>
                    <a:pt x="2214548" y="1189623"/>
                  </a:lnTo>
                  <a:lnTo>
                    <a:pt x="2233342" y="1231884"/>
                  </a:lnTo>
                  <a:lnTo>
                    <a:pt x="2251221" y="1274698"/>
                  </a:lnTo>
                  <a:lnTo>
                    <a:pt x="2268173" y="1318055"/>
                  </a:lnTo>
                  <a:lnTo>
                    <a:pt x="2284183" y="1361946"/>
                  </a:lnTo>
                  <a:lnTo>
                    <a:pt x="2299237" y="1406360"/>
                  </a:lnTo>
                  <a:lnTo>
                    <a:pt x="2313319" y="1451288"/>
                  </a:lnTo>
                  <a:lnTo>
                    <a:pt x="2326417" y="1496720"/>
                  </a:lnTo>
                  <a:lnTo>
                    <a:pt x="2338516" y="1542645"/>
                  </a:lnTo>
                  <a:lnTo>
                    <a:pt x="2349602" y="1589054"/>
                  </a:lnTo>
                  <a:lnTo>
                    <a:pt x="2359660" y="1635936"/>
                  </a:lnTo>
                  <a:lnTo>
                    <a:pt x="2368677" y="1683283"/>
                  </a:lnTo>
                </a:path>
              </a:pathLst>
            </a:custGeom>
            <a:ln w="127000">
              <a:solidFill>
                <a:srgbClr val="FFC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21423" y="4962143"/>
              <a:ext cx="2642870" cy="1896110"/>
            </a:xfrm>
            <a:custGeom>
              <a:avLst/>
              <a:gdLst/>
              <a:ahLst/>
              <a:cxnLst/>
              <a:rect l="l" t="t" r="r" b="b"/>
              <a:pathLst>
                <a:path w="2642870" h="1896109">
                  <a:moveTo>
                    <a:pt x="1321307" y="0"/>
                  </a:moveTo>
                  <a:lnTo>
                    <a:pt x="1272868" y="871"/>
                  </a:lnTo>
                  <a:lnTo>
                    <a:pt x="1224867" y="3467"/>
                  </a:lnTo>
                  <a:lnTo>
                    <a:pt x="1177336" y="7758"/>
                  </a:lnTo>
                  <a:lnTo>
                    <a:pt x="1130303" y="13712"/>
                  </a:lnTo>
                  <a:lnTo>
                    <a:pt x="1083800" y="21301"/>
                  </a:lnTo>
                  <a:lnTo>
                    <a:pt x="1037855" y="30494"/>
                  </a:lnTo>
                  <a:lnTo>
                    <a:pt x="992498" y="41262"/>
                  </a:lnTo>
                  <a:lnTo>
                    <a:pt x="947760" y="53575"/>
                  </a:lnTo>
                  <a:lnTo>
                    <a:pt x="903671" y="67403"/>
                  </a:lnTo>
                  <a:lnTo>
                    <a:pt x="860259" y="82715"/>
                  </a:lnTo>
                  <a:lnTo>
                    <a:pt x="817555" y="99483"/>
                  </a:lnTo>
                  <a:lnTo>
                    <a:pt x="775589" y="117676"/>
                  </a:lnTo>
                  <a:lnTo>
                    <a:pt x="734391" y="137265"/>
                  </a:lnTo>
                  <a:lnTo>
                    <a:pt x="693990" y="158218"/>
                  </a:lnTo>
                  <a:lnTo>
                    <a:pt x="654416" y="180508"/>
                  </a:lnTo>
                  <a:lnTo>
                    <a:pt x="615700" y="204103"/>
                  </a:lnTo>
                  <a:lnTo>
                    <a:pt x="577871" y="228974"/>
                  </a:lnTo>
                  <a:lnTo>
                    <a:pt x="540959" y="255091"/>
                  </a:lnTo>
                  <a:lnTo>
                    <a:pt x="504993" y="282424"/>
                  </a:lnTo>
                  <a:lnTo>
                    <a:pt x="470004" y="310943"/>
                  </a:lnTo>
                  <a:lnTo>
                    <a:pt x="436022" y="340619"/>
                  </a:lnTo>
                  <a:lnTo>
                    <a:pt x="403075" y="371421"/>
                  </a:lnTo>
                  <a:lnTo>
                    <a:pt x="371195" y="403320"/>
                  </a:lnTo>
                  <a:lnTo>
                    <a:pt x="340411" y="436285"/>
                  </a:lnTo>
                  <a:lnTo>
                    <a:pt x="310753" y="470287"/>
                  </a:lnTo>
                  <a:lnTo>
                    <a:pt x="282251" y="505296"/>
                  </a:lnTo>
                  <a:lnTo>
                    <a:pt x="254934" y="541282"/>
                  </a:lnTo>
                  <a:lnTo>
                    <a:pt x="228833" y="578215"/>
                  </a:lnTo>
                  <a:lnTo>
                    <a:pt x="203977" y="616066"/>
                  </a:lnTo>
                  <a:lnTo>
                    <a:pt x="180396" y="654804"/>
                  </a:lnTo>
                  <a:lnTo>
                    <a:pt x="158120" y="694399"/>
                  </a:lnTo>
                  <a:lnTo>
                    <a:pt x="137179" y="734823"/>
                  </a:lnTo>
                  <a:lnTo>
                    <a:pt x="117603" y="776043"/>
                  </a:lnTo>
                  <a:lnTo>
                    <a:pt x="99421" y="818032"/>
                  </a:lnTo>
                  <a:lnTo>
                    <a:pt x="82663" y="860759"/>
                  </a:lnTo>
                  <a:lnTo>
                    <a:pt x="67360" y="904194"/>
                  </a:lnTo>
                  <a:lnTo>
                    <a:pt x="53541" y="948307"/>
                  </a:lnTo>
                  <a:lnTo>
                    <a:pt x="41236" y="993069"/>
                  </a:lnTo>
                  <a:lnTo>
                    <a:pt x="30475" y="1038449"/>
                  </a:lnTo>
                  <a:lnTo>
                    <a:pt x="21287" y="1084417"/>
                  </a:lnTo>
                  <a:lnTo>
                    <a:pt x="13703" y="1130945"/>
                  </a:lnTo>
                  <a:lnTo>
                    <a:pt x="7753" y="1178001"/>
                  </a:lnTo>
                  <a:lnTo>
                    <a:pt x="3465" y="1225556"/>
                  </a:lnTo>
                  <a:lnTo>
                    <a:pt x="871" y="1273581"/>
                  </a:lnTo>
                  <a:lnTo>
                    <a:pt x="0" y="1322044"/>
                  </a:lnTo>
                  <a:lnTo>
                    <a:pt x="1101" y="1376539"/>
                  </a:lnTo>
                  <a:lnTo>
                    <a:pt x="4378" y="1430472"/>
                  </a:lnTo>
                  <a:lnTo>
                    <a:pt x="9789" y="1483801"/>
                  </a:lnTo>
                  <a:lnTo>
                    <a:pt x="17292" y="1536485"/>
                  </a:lnTo>
                  <a:lnTo>
                    <a:pt x="26844" y="1588479"/>
                  </a:lnTo>
                  <a:lnTo>
                    <a:pt x="38404" y="1639743"/>
                  </a:lnTo>
                  <a:lnTo>
                    <a:pt x="51930" y="1690233"/>
                  </a:lnTo>
                  <a:lnTo>
                    <a:pt x="67381" y="1739908"/>
                  </a:lnTo>
                  <a:lnTo>
                    <a:pt x="84713" y="1788724"/>
                  </a:lnTo>
                  <a:lnTo>
                    <a:pt x="103885" y="1836639"/>
                  </a:lnTo>
                  <a:lnTo>
                    <a:pt x="132333" y="1895855"/>
                  </a:lnTo>
                  <a:lnTo>
                    <a:pt x="2510281" y="1895855"/>
                  </a:lnTo>
                  <a:lnTo>
                    <a:pt x="2538729" y="1836639"/>
                  </a:lnTo>
                  <a:lnTo>
                    <a:pt x="2557902" y="1788724"/>
                  </a:lnTo>
                  <a:lnTo>
                    <a:pt x="2575234" y="1739908"/>
                  </a:lnTo>
                  <a:lnTo>
                    <a:pt x="2590685" y="1690233"/>
                  </a:lnTo>
                  <a:lnTo>
                    <a:pt x="2604211" y="1639743"/>
                  </a:lnTo>
                  <a:lnTo>
                    <a:pt x="2615771" y="1588479"/>
                  </a:lnTo>
                  <a:lnTo>
                    <a:pt x="2625323" y="1536485"/>
                  </a:lnTo>
                  <a:lnTo>
                    <a:pt x="2632826" y="1483801"/>
                  </a:lnTo>
                  <a:lnTo>
                    <a:pt x="2638237" y="1430472"/>
                  </a:lnTo>
                  <a:lnTo>
                    <a:pt x="2641514" y="1376539"/>
                  </a:lnTo>
                  <a:lnTo>
                    <a:pt x="2642616" y="1322044"/>
                  </a:lnTo>
                  <a:lnTo>
                    <a:pt x="2641744" y="1273581"/>
                  </a:lnTo>
                  <a:lnTo>
                    <a:pt x="2639150" y="1225556"/>
                  </a:lnTo>
                  <a:lnTo>
                    <a:pt x="2634862" y="1178001"/>
                  </a:lnTo>
                  <a:lnTo>
                    <a:pt x="2628912" y="1130945"/>
                  </a:lnTo>
                  <a:lnTo>
                    <a:pt x="2621328" y="1084417"/>
                  </a:lnTo>
                  <a:lnTo>
                    <a:pt x="2612140" y="1038449"/>
                  </a:lnTo>
                  <a:lnTo>
                    <a:pt x="2601379" y="993069"/>
                  </a:lnTo>
                  <a:lnTo>
                    <a:pt x="2589074" y="948307"/>
                  </a:lnTo>
                  <a:lnTo>
                    <a:pt x="2575255" y="904194"/>
                  </a:lnTo>
                  <a:lnTo>
                    <a:pt x="2559952" y="860759"/>
                  </a:lnTo>
                  <a:lnTo>
                    <a:pt x="2543194" y="818032"/>
                  </a:lnTo>
                  <a:lnTo>
                    <a:pt x="2525012" y="776043"/>
                  </a:lnTo>
                  <a:lnTo>
                    <a:pt x="2505436" y="734823"/>
                  </a:lnTo>
                  <a:lnTo>
                    <a:pt x="2484495" y="694399"/>
                  </a:lnTo>
                  <a:lnTo>
                    <a:pt x="2462219" y="654804"/>
                  </a:lnTo>
                  <a:lnTo>
                    <a:pt x="2438638" y="616066"/>
                  </a:lnTo>
                  <a:lnTo>
                    <a:pt x="2413782" y="578215"/>
                  </a:lnTo>
                  <a:lnTo>
                    <a:pt x="2387681" y="541282"/>
                  </a:lnTo>
                  <a:lnTo>
                    <a:pt x="2360364" y="505296"/>
                  </a:lnTo>
                  <a:lnTo>
                    <a:pt x="2331862" y="470287"/>
                  </a:lnTo>
                  <a:lnTo>
                    <a:pt x="2302204" y="436285"/>
                  </a:lnTo>
                  <a:lnTo>
                    <a:pt x="2271420" y="403320"/>
                  </a:lnTo>
                  <a:lnTo>
                    <a:pt x="2239540" y="371421"/>
                  </a:lnTo>
                  <a:lnTo>
                    <a:pt x="2206593" y="340619"/>
                  </a:lnTo>
                  <a:lnTo>
                    <a:pt x="2172611" y="310943"/>
                  </a:lnTo>
                  <a:lnTo>
                    <a:pt x="2137622" y="282424"/>
                  </a:lnTo>
                  <a:lnTo>
                    <a:pt x="2101656" y="255091"/>
                  </a:lnTo>
                  <a:lnTo>
                    <a:pt x="2064744" y="228974"/>
                  </a:lnTo>
                  <a:lnTo>
                    <a:pt x="2026915" y="204103"/>
                  </a:lnTo>
                  <a:lnTo>
                    <a:pt x="1988199" y="180508"/>
                  </a:lnTo>
                  <a:lnTo>
                    <a:pt x="1948625" y="158218"/>
                  </a:lnTo>
                  <a:lnTo>
                    <a:pt x="1908224" y="137265"/>
                  </a:lnTo>
                  <a:lnTo>
                    <a:pt x="1867026" y="117676"/>
                  </a:lnTo>
                  <a:lnTo>
                    <a:pt x="1825060" y="99483"/>
                  </a:lnTo>
                  <a:lnTo>
                    <a:pt x="1782356" y="82715"/>
                  </a:lnTo>
                  <a:lnTo>
                    <a:pt x="1738944" y="67403"/>
                  </a:lnTo>
                  <a:lnTo>
                    <a:pt x="1694855" y="53575"/>
                  </a:lnTo>
                  <a:lnTo>
                    <a:pt x="1650117" y="41262"/>
                  </a:lnTo>
                  <a:lnTo>
                    <a:pt x="1604760" y="30494"/>
                  </a:lnTo>
                  <a:lnTo>
                    <a:pt x="1558815" y="21301"/>
                  </a:lnTo>
                  <a:lnTo>
                    <a:pt x="1512312" y="13712"/>
                  </a:lnTo>
                  <a:lnTo>
                    <a:pt x="1465279" y="7758"/>
                  </a:lnTo>
                  <a:lnTo>
                    <a:pt x="1417748" y="3467"/>
                  </a:lnTo>
                  <a:lnTo>
                    <a:pt x="1369747" y="871"/>
                  </a:lnTo>
                  <a:lnTo>
                    <a:pt x="132130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AB77D-363E-4FD8-E2D7-E95C5D12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Linear Regression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02A65C-4FD2-E6FB-1595-451A9D7A37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259" y="649480"/>
            <a:ext cx="6555347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 Explanation: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	Draws a straight line that best fits the data.</a:t>
            </a:r>
          </a:p>
          <a:p>
            <a:pPr marL="285750" marR="0" lvl="0" indent="-28575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Key Concept: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	Learns the relationship as a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linear equation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</a:p>
          <a:p>
            <a:pPr lvl="2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y = mx + c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What is learnt through training: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	Finds the best slope 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m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) and intercept 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c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) to minimize error.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Example Use Cases: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742950" lvl="1" indent="-2857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Predicting house prices</a:t>
            </a:r>
          </a:p>
          <a:p>
            <a:pPr marL="742950" lvl="1" indent="-2857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Salary estimation</a:t>
            </a:r>
          </a:p>
          <a:p>
            <a:pPr marL="742950" lvl="1" indent="-2857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Sales forecasting</a:t>
            </a:r>
          </a:p>
          <a:p>
            <a:pPr marL="285750" marR="0" lvl="0" indent="-28575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Limitations: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742950" lvl="1" indent="-2857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Only works well when the relationship is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linear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742950" lvl="1" indent="-2857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Not suitable for complex, non-linear patterns</a:t>
            </a:r>
          </a:p>
          <a:p>
            <a:pPr marL="742950" lvl="1" indent="-28575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Sensitive to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outliers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843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862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Linear </a:t>
            </a:r>
            <a:r>
              <a:rPr sz="4400" spc="-10" dirty="0"/>
              <a:t>regression</a:t>
            </a:r>
            <a:endParaRPr sz="4400"/>
          </a:p>
        </p:txBody>
      </p:sp>
      <p:sp>
        <p:nvSpPr>
          <p:cNvPr id="29" name="object 29"/>
          <p:cNvSpPr/>
          <p:nvPr/>
        </p:nvSpPr>
        <p:spPr>
          <a:xfrm>
            <a:off x="8001000" y="1295400"/>
            <a:ext cx="2514600" cy="1478280"/>
          </a:xfrm>
          <a:custGeom>
            <a:avLst/>
            <a:gdLst/>
            <a:ahLst/>
            <a:cxnLst/>
            <a:rect l="l" t="t" r="r" b="b"/>
            <a:pathLst>
              <a:path w="2514600" h="1478280">
                <a:moveTo>
                  <a:pt x="2514600" y="0"/>
                </a:moveTo>
                <a:lnTo>
                  <a:pt x="0" y="0"/>
                </a:lnTo>
                <a:lnTo>
                  <a:pt x="0" y="1478279"/>
                </a:lnTo>
                <a:lnTo>
                  <a:pt x="2514600" y="1478279"/>
                </a:lnTo>
                <a:lnTo>
                  <a:pt x="2514600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001000" y="1295400"/>
            <a:ext cx="2514600" cy="1478280"/>
          </a:xfrm>
          <a:prstGeom prst="rect">
            <a:avLst/>
          </a:prstGeom>
          <a:ln w="9525">
            <a:solidFill>
              <a:srgbClr val="2E549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ts val="2150"/>
              </a:lnSpc>
              <a:spcBef>
                <a:spcPts val="325"/>
              </a:spcBef>
            </a:pPr>
            <a:r>
              <a:rPr sz="1800" b="1" spc="-10" dirty="0">
                <a:latin typeface="MS PGothic"/>
                <a:cs typeface="MS PGothic"/>
              </a:rPr>
              <a:t>“</a:t>
            </a:r>
            <a:r>
              <a:rPr sz="1800" b="1" spc="-10" dirty="0">
                <a:latin typeface="Times New Roman"/>
                <a:cs typeface="Times New Roman"/>
              </a:rPr>
              <a:t>Predictor</a:t>
            </a:r>
            <a:r>
              <a:rPr sz="1800" b="1" spc="-10" dirty="0">
                <a:latin typeface="MS PGothic"/>
                <a:cs typeface="MS PGothic"/>
              </a:rPr>
              <a:t>”</a:t>
            </a:r>
            <a:r>
              <a:rPr sz="1800" b="1" spc="-1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  <a:p>
            <a:pPr marL="92075">
              <a:lnSpc>
                <a:spcPts val="2150"/>
              </a:lnSpc>
            </a:pPr>
            <a:r>
              <a:rPr sz="1800" dirty="0">
                <a:latin typeface="Times New Roman"/>
                <a:cs typeface="Times New Roman"/>
              </a:rPr>
              <a:t>Evaluate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line: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800">
              <a:latin typeface="Times New Roman"/>
              <a:cs typeface="Times New Roman"/>
            </a:endParaRPr>
          </a:p>
          <a:p>
            <a:pPr marL="20637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return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4692" y="1933955"/>
            <a:ext cx="1470659" cy="252984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solidFill>
                  <a:srgbClr val="888888"/>
                </a:solidFill>
              </a:rPr>
              <a:t>21</a:t>
            </a:fld>
            <a:endParaRPr spc="-25" dirty="0">
              <a:solidFill>
                <a:srgbClr val="888888"/>
              </a:solidFill>
            </a:endParaRPr>
          </a:p>
        </p:txBody>
      </p:sp>
      <p:pic>
        <p:nvPicPr>
          <p:cNvPr id="7170" name="Picture 2" descr="Linear Regression (An Overview). What is Linear Regression ...">
            <a:extLst>
              <a:ext uri="{FF2B5EF4-FFF2-40B4-BE49-F238E27FC236}">
                <a16:creationId xmlns:a16="http://schemas.microsoft.com/office/drawing/2014/main" id="{0C7959C4-ACBC-B034-E909-3C96DC7CA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50206"/>
            <a:ext cx="632460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3833" rIns="0" bIns="0" rtlCol="0">
            <a:spAutoFit/>
          </a:bodyPr>
          <a:lstStyle/>
          <a:p>
            <a:pPr marL="4347845" marR="5080">
              <a:lnSpc>
                <a:spcPts val="4430"/>
              </a:lnSpc>
              <a:spcBef>
                <a:spcPts val="660"/>
              </a:spcBef>
            </a:pPr>
            <a:r>
              <a:rPr sz="4100" spc="-10" dirty="0"/>
              <a:t>Types</a:t>
            </a:r>
            <a:r>
              <a:rPr sz="4100" spc="-105" dirty="0"/>
              <a:t> </a:t>
            </a:r>
            <a:r>
              <a:rPr sz="4100" dirty="0"/>
              <a:t>of</a:t>
            </a:r>
            <a:r>
              <a:rPr sz="4100" spc="-105" dirty="0"/>
              <a:t> </a:t>
            </a:r>
            <a:r>
              <a:rPr sz="4100" spc="-10" dirty="0"/>
              <a:t>Unsupervised </a:t>
            </a:r>
            <a:r>
              <a:rPr sz="4100" dirty="0"/>
              <a:t>Learning</a:t>
            </a:r>
            <a:r>
              <a:rPr sz="4100" spc="-65" dirty="0"/>
              <a:t> </a:t>
            </a:r>
            <a:r>
              <a:rPr sz="4100" spc="-10" dirty="0"/>
              <a:t>Algorithms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5044821" y="2391892"/>
            <a:ext cx="6074410" cy="353123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Clustering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Algorithms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K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Means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10" dirty="0">
                <a:latin typeface="Calibri"/>
                <a:cs typeface="Calibri"/>
              </a:rPr>
              <a:t>DBSCAN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latin typeface="Calibri"/>
                <a:cs typeface="Calibri"/>
              </a:rPr>
              <a:t>Dimensionality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Reduction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Algorithms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25" dirty="0">
                <a:latin typeface="Calibri"/>
                <a:cs typeface="Calibri"/>
              </a:rPr>
              <a:t>PCA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MDS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(Multidimensional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Scaling)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LDA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(Linear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Discriminant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Analysis)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739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216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Graph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considered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Unsupervised Learning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4636007" cy="685787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EC3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44821" y="6464680"/>
            <a:ext cx="121031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Sample</a:t>
            </a:r>
            <a:r>
              <a:rPr sz="12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Footer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Text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solidFill>
                  <a:srgbClr val="888888"/>
                </a:solidFill>
              </a:rPr>
              <a:t>22</a:t>
            </a:fld>
            <a:endParaRPr spc="-25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Unsupervised</a:t>
            </a:r>
            <a:r>
              <a:rPr lang="en-US" sz="40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</a:t>
            </a:r>
            <a:r>
              <a:rPr lang="en-US" sz="4000" kern="1200" spc="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04320" y="6455664"/>
            <a:ext cx="44805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81D60167-4931-47E6-BA6A-407CBD079E47}" type="slidenum">
              <a:rPr lang="en-US" sz="1100" kern="1200" spc="-25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r" rtl="0">
                <a:spcAft>
                  <a:spcPts val="600"/>
                </a:spcAft>
              </a:pPr>
              <a:t>23</a:t>
            </a:fld>
            <a:endParaRPr lang="en-US" sz="1100" kern="1200" spc="-25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754CFAB5-1CD0-457D-5D7B-7B923BCA6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98706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97BF5-5EA6-0E6D-9D32-778E52BD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K- Means 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44D61-B09E-9DAA-B8F9-42DCCEC36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Model Explanation: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Groups data into </a:t>
            </a:r>
            <a:r>
              <a:rPr lang="en-US" sz="2000" b="1"/>
              <a:t>K clusters</a:t>
            </a:r>
            <a:r>
              <a:rPr lang="en-US" sz="2000"/>
              <a:t> based on similarity.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Key Concept: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Finds </a:t>
            </a:r>
            <a:r>
              <a:rPr lang="en-US" sz="2000" b="1"/>
              <a:t>cluster centers</a:t>
            </a:r>
            <a:r>
              <a:rPr lang="en-US" sz="2000"/>
              <a:t> and assigns each point to the nearest one.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What is learnt through training: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Learns the </a:t>
            </a:r>
            <a:r>
              <a:rPr lang="en-US" sz="2000" b="1"/>
              <a:t>position of cluster centers</a:t>
            </a:r>
            <a:r>
              <a:rPr lang="en-US" sz="200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Example Use Cases:</a:t>
            </a:r>
            <a:endParaRPr lang="en-US" sz="200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Customer segmentation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Grouping articles by topic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Organizing images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Limitations:</a:t>
            </a:r>
            <a:endParaRPr lang="en-US" sz="200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You must choose </a:t>
            </a:r>
            <a:r>
              <a:rPr lang="en-US" sz="2000" b="1"/>
              <a:t>K (number of clusters)</a:t>
            </a:r>
            <a:r>
              <a:rPr lang="en-US" sz="2000"/>
              <a:t> beforehand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Assumes </a:t>
            </a:r>
            <a:r>
              <a:rPr lang="en-US" sz="2000" b="1"/>
              <a:t>spherical-shaped clusters</a:t>
            </a:r>
            <a:endParaRPr lang="en-US" sz="200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Struggles with </a:t>
            </a:r>
            <a:r>
              <a:rPr lang="en-US" sz="2000" b="1"/>
              <a:t>uneven or noisy data</a:t>
            </a:r>
            <a:endParaRPr lang="en-US" sz="20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96094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362710">
              <a:lnSpc>
                <a:spcPct val="100000"/>
              </a:lnSpc>
              <a:spcBef>
                <a:spcPts val="100"/>
              </a:spcBef>
            </a:pPr>
            <a:r>
              <a:rPr sz="4400" spc="-30" dirty="0"/>
              <a:t>K-</a:t>
            </a:r>
            <a:r>
              <a:rPr sz="4400" dirty="0"/>
              <a:t>means</a:t>
            </a:r>
            <a:r>
              <a:rPr sz="4400" spc="-85" dirty="0"/>
              <a:t> </a:t>
            </a:r>
            <a:r>
              <a:rPr sz="4400" dirty="0"/>
              <a:t>clustering</a:t>
            </a:r>
            <a:r>
              <a:rPr sz="4400" spc="-80" dirty="0"/>
              <a:t> </a:t>
            </a:r>
            <a:r>
              <a:rPr sz="4400" spc="-10" dirty="0"/>
              <a:t>example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solidFill>
                  <a:srgbClr val="888888"/>
                </a:solidFill>
              </a:rPr>
              <a:t>25</a:t>
            </a:fld>
            <a:endParaRPr spc="-25" dirty="0">
              <a:solidFill>
                <a:srgbClr val="888888"/>
              </a:solidFill>
            </a:endParaRPr>
          </a:p>
        </p:txBody>
      </p:sp>
      <p:pic>
        <p:nvPicPr>
          <p:cNvPr id="6146" name="Picture 2" descr="Visualize K Means Algorithm in Python | » code-specialist.com 🖥">
            <a:extLst>
              <a:ext uri="{FF2B5EF4-FFF2-40B4-BE49-F238E27FC236}">
                <a16:creationId xmlns:a16="http://schemas.microsoft.com/office/drawing/2014/main" id="{AB9DF5C6-D9F9-7AAB-38F0-AE50BCB8B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57250"/>
            <a:ext cx="7848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5825E-B07B-C76C-8DED-6A4AA7576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DBSCAN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3F6B5-B500-57EA-4E2F-D8C8BEE92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Model Explanation: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Groups together dense areas; labels sparse points as outliers.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Key Concept: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Clusters are formed based on </a:t>
            </a:r>
            <a:r>
              <a:rPr lang="en-US" sz="1900" b="1"/>
              <a:t>density</a:t>
            </a:r>
            <a:r>
              <a:rPr lang="en-US" sz="1900"/>
              <a:t>, not shape or number.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What is learnt through training: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Learns which points belong to </a:t>
            </a:r>
            <a:r>
              <a:rPr lang="en-US" sz="1900" b="1"/>
              <a:t>dense clusters</a:t>
            </a:r>
            <a:r>
              <a:rPr lang="en-US" sz="1900"/>
              <a:t> and which are </a:t>
            </a:r>
            <a:r>
              <a:rPr lang="en-US" sz="1900" b="1"/>
              <a:t>noise</a:t>
            </a:r>
            <a:r>
              <a:rPr lang="en-US" sz="190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Example Use Cases:</a:t>
            </a:r>
            <a:endParaRPr lang="en-US" sz="190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Fraud detection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Identifying event hotspots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Anomaly detection in GPS or sensor data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Limitations:</a:t>
            </a:r>
            <a:endParaRPr lang="en-US" sz="190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Struggles with </a:t>
            </a:r>
            <a:r>
              <a:rPr lang="en-US" sz="1900" b="1"/>
              <a:t>varying densities</a:t>
            </a:r>
            <a:endParaRPr lang="en-US" sz="190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Requires tuning of </a:t>
            </a:r>
            <a:r>
              <a:rPr lang="en-US" sz="1900" b="1"/>
              <a:t>eps</a:t>
            </a:r>
            <a:r>
              <a:rPr lang="en-US" sz="1900"/>
              <a:t> and </a:t>
            </a:r>
            <a:r>
              <a:rPr lang="en-US" sz="1900" b="1"/>
              <a:t>min points</a:t>
            </a:r>
            <a:endParaRPr lang="en-US" sz="190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Not ideal for </a:t>
            </a:r>
            <a:r>
              <a:rPr lang="en-US" sz="1900" b="1"/>
              <a:t>high-dimensional data</a:t>
            </a:r>
            <a:endParaRPr lang="en-US" sz="19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53197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07509-CA5B-EDC5-F34D-C63E20D02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952BF-E71A-35CC-76B2-AEB1091F0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lustering with Scikit with GIFs">
            <a:extLst>
              <a:ext uri="{FF2B5EF4-FFF2-40B4-BE49-F238E27FC236}">
                <a16:creationId xmlns:a16="http://schemas.microsoft.com/office/drawing/2014/main" id="{884A77DD-7989-331E-B897-07E6CAAB2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228600"/>
            <a:ext cx="11953747" cy="62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35A8DF-8868-42F1-C4AB-AC348F67D410}"/>
                  </a:ext>
                </a:extLst>
              </p14:cNvPr>
              <p14:cNvContentPartPr/>
              <p14:nvPr/>
            </p14:nvContentPartPr>
            <p14:xfrm>
              <a:off x="3062880" y="357120"/>
              <a:ext cx="1964880" cy="545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35A8DF-8868-42F1-C4AB-AC348F67D4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3520" y="347760"/>
                <a:ext cx="1983600" cy="56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7201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12FB-1C66-BEBD-0697-48F9D393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0D376-B5FA-7438-C6ED-2BC70AB93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ensity-Based Spatial Clustering of Applications with Noise ...">
            <a:extLst>
              <a:ext uri="{FF2B5EF4-FFF2-40B4-BE49-F238E27FC236}">
                <a16:creationId xmlns:a16="http://schemas.microsoft.com/office/drawing/2014/main" id="{A0D0E9B1-8BA0-1FB0-CFCA-406094A7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7" y="45592"/>
            <a:ext cx="10772646" cy="676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7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Semi-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supervised</a:t>
            </a:r>
            <a:r>
              <a:rPr lang="en-US" sz="4000" kern="1200" spc="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704320" y="6455664"/>
            <a:ext cx="44805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81D60167-4931-47E6-BA6A-407CBD079E47}" type="slidenum">
              <a:rPr lang="en-US" sz="1100" kern="1200" spc="-25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r" rtl="0">
                <a:spcAft>
                  <a:spcPts val="600"/>
                </a:spcAft>
              </a:pPr>
              <a:t>29</a:t>
            </a:fld>
            <a:endParaRPr lang="en-US" sz="1100" kern="1200" spc="-25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C07A0BD5-2D3A-39DA-3066-67D103331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74766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A7C0F-DFB1-4B88-4F27-2429453ECBE9}"/>
                  </a:ext>
                </a:extLst>
              </p14:cNvPr>
              <p14:cNvContentPartPr/>
              <p14:nvPr/>
            </p14:nvContentPartPr>
            <p14:xfrm>
              <a:off x="10563840" y="532224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A7C0F-DFB1-4B88-4F27-2429453ECB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54480" y="5312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615772"/>
            <a:ext cx="3878579" cy="159004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dirty="0"/>
              <a:t>What</a:t>
            </a:r>
            <a:r>
              <a:rPr spc="-55" dirty="0"/>
              <a:t> </a:t>
            </a:r>
            <a:r>
              <a:rPr spc="-25" dirty="0"/>
              <a:t>is Optimization?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8616" y="2554463"/>
            <a:ext cx="3519170" cy="90805"/>
            <a:chOff x="618616" y="2554463"/>
            <a:chExt cx="3519170" cy="90805"/>
          </a:xfrm>
        </p:grpSpPr>
        <p:sp>
          <p:nvSpPr>
            <p:cNvPr id="4" name="object 4"/>
            <p:cNvSpPr/>
            <p:nvPr/>
          </p:nvSpPr>
          <p:spPr>
            <a:xfrm>
              <a:off x="640143" y="2578655"/>
              <a:ext cx="3475990" cy="42545"/>
            </a:xfrm>
            <a:custGeom>
              <a:avLst/>
              <a:gdLst/>
              <a:ahLst/>
              <a:cxnLst/>
              <a:rect l="l" t="t" r="r" b="b"/>
              <a:pathLst>
                <a:path w="3475990" h="42544">
                  <a:moveTo>
                    <a:pt x="279523" y="0"/>
                  </a:moveTo>
                  <a:lnTo>
                    <a:pt x="233089" y="80"/>
                  </a:lnTo>
                  <a:lnTo>
                    <a:pt x="187724" y="742"/>
                  </a:lnTo>
                  <a:lnTo>
                    <a:pt x="142616" y="2018"/>
                  </a:lnTo>
                  <a:lnTo>
                    <a:pt x="96951" y="3940"/>
                  </a:lnTo>
                  <a:lnTo>
                    <a:pt x="49916" y="6542"/>
                  </a:lnTo>
                  <a:lnTo>
                    <a:pt x="698" y="9858"/>
                  </a:lnTo>
                  <a:lnTo>
                    <a:pt x="0" y="13668"/>
                  </a:lnTo>
                  <a:lnTo>
                    <a:pt x="889" y="24209"/>
                  </a:lnTo>
                  <a:lnTo>
                    <a:pt x="698" y="28146"/>
                  </a:lnTo>
                  <a:lnTo>
                    <a:pt x="112775" y="30245"/>
                  </a:lnTo>
                  <a:lnTo>
                    <a:pt x="222563" y="31412"/>
                  </a:lnTo>
                  <a:lnTo>
                    <a:pt x="329870" y="31785"/>
                  </a:lnTo>
                  <a:lnTo>
                    <a:pt x="434504" y="31505"/>
                  </a:lnTo>
                  <a:lnTo>
                    <a:pt x="586021" y="30167"/>
                  </a:lnTo>
                  <a:lnTo>
                    <a:pt x="774220" y="27354"/>
                  </a:lnTo>
                  <a:lnTo>
                    <a:pt x="1000025" y="22166"/>
                  </a:lnTo>
                  <a:lnTo>
                    <a:pt x="1097088" y="20730"/>
                  </a:lnTo>
                  <a:lnTo>
                    <a:pt x="1147818" y="20410"/>
                  </a:lnTo>
                  <a:lnTo>
                    <a:pt x="1200265" y="20441"/>
                  </a:lnTo>
                  <a:lnTo>
                    <a:pt x="1254617" y="20889"/>
                  </a:lnTo>
                  <a:lnTo>
                    <a:pt x="1311064" y="21818"/>
                  </a:lnTo>
                  <a:lnTo>
                    <a:pt x="1369793" y="23294"/>
                  </a:lnTo>
                  <a:lnTo>
                    <a:pt x="1430993" y="25382"/>
                  </a:lnTo>
                  <a:lnTo>
                    <a:pt x="1494853" y="28146"/>
                  </a:lnTo>
                  <a:lnTo>
                    <a:pt x="1567804" y="30745"/>
                  </a:lnTo>
                  <a:lnTo>
                    <a:pt x="1636275" y="31576"/>
                  </a:lnTo>
                  <a:lnTo>
                    <a:pt x="1700481" y="31002"/>
                  </a:lnTo>
                  <a:lnTo>
                    <a:pt x="1760634" y="29388"/>
                  </a:lnTo>
                  <a:lnTo>
                    <a:pt x="1816950" y="27098"/>
                  </a:lnTo>
                  <a:lnTo>
                    <a:pt x="1918925" y="21948"/>
                  </a:lnTo>
                  <a:lnTo>
                    <a:pt x="1965012" y="19815"/>
                  </a:lnTo>
                  <a:lnTo>
                    <a:pt x="2008117" y="18463"/>
                  </a:lnTo>
                  <a:lnTo>
                    <a:pt x="2048454" y="18256"/>
                  </a:lnTo>
                  <a:lnTo>
                    <a:pt x="2086237" y="19558"/>
                  </a:lnTo>
                  <a:lnTo>
                    <a:pt x="2121681" y="22733"/>
                  </a:lnTo>
                  <a:lnTo>
                    <a:pt x="2154999" y="28146"/>
                  </a:lnTo>
                  <a:lnTo>
                    <a:pt x="2188382" y="33908"/>
                  </a:lnTo>
                  <a:lnTo>
                    <a:pt x="2223998" y="38016"/>
                  </a:lnTo>
                  <a:lnTo>
                    <a:pt x="2262029" y="40658"/>
                  </a:lnTo>
                  <a:lnTo>
                    <a:pt x="2302659" y="42024"/>
                  </a:lnTo>
                  <a:lnTo>
                    <a:pt x="2346069" y="42304"/>
                  </a:lnTo>
                  <a:lnTo>
                    <a:pt x="2392440" y="41686"/>
                  </a:lnTo>
                  <a:lnTo>
                    <a:pt x="2441956" y="40360"/>
                  </a:lnTo>
                  <a:lnTo>
                    <a:pt x="2675101" y="31767"/>
                  </a:lnTo>
                  <a:lnTo>
                    <a:pt x="2743068" y="29742"/>
                  </a:lnTo>
                  <a:lnTo>
                    <a:pt x="2815272" y="28146"/>
                  </a:lnTo>
                  <a:lnTo>
                    <a:pt x="2887289" y="27080"/>
                  </a:lnTo>
                  <a:lnTo>
                    <a:pt x="2954806" y="26471"/>
                  </a:lnTo>
                  <a:lnTo>
                    <a:pt x="3018085" y="26242"/>
                  </a:lnTo>
                  <a:lnTo>
                    <a:pt x="3132978" y="26620"/>
                  </a:lnTo>
                  <a:lnTo>
                    <a:pt x="3323435" y="28595"/>
                  </a:lnTo>
                  <a:lnTo>
                    <a:pt x="3403188" y="28978"/>
                  </a:lnTo>
                  <a:lnTo>
                    <a:pt x="3440113" y="28751"/>
                  </a:lnTo>
                  <a:lnTo>
                    <a:pt x="3475418" y="28146"/>
                  </a:lnTo>
                  <a:lnTo>
                    <a:pt x="3475418" y="9858"/>
                  </a:lnTo>
                  <a:lnTo>
                    <a:pt x="3404514" y="8128"/>
                  </a:lnTo>
                  <a:lnTo>
                    <a:pt x="3336145" y="6919"/>
                  </a:lnTo>
                  <a:lnTo>
                    <a:pt x="3270293" y="6171"/>
                  </a:lnTo>
                  <a:lnTo>
                    <a:pt x="3206940" y="5826"/>
                  </a:lnTo>
                  <a:lnTo>
                    <a:pt x="3146066" y="5824"/>
                  </a:lnTo>
                  <a:lnTo>
                    <a:pt x="3087654" y="6104"/>
                  </a:lnTo>
                  <a:lnTo>
                    <a:pt x="2978140" y="7276"/>
                  </a:lnTo>
                  <a:lnTo>
                    <a:pt x="2746128" y="10987"/>
                  </a:lnTo>
                  <a:lnTo>
                    <a:pt x="2669644" y="11534"/>
                  </a:lnTo>
                  <a:lnTo>
                    <a:pt x="2634825" y="11367"/>
                  </a:lnTo>
                  <a:lnTo>
                    <a:pt x="2602263" y="10829"/>
                  </a:lnTo>
                  <a:lnTo>
                    <a:pt x="2526290" y="8606"/>
                  </a:lnTo>
                  <a:lnTo>
                    <a:pt x="2477421" y="8323"/>
                  </a:lnTo>
                  <a:lnTo>
                    <a:pt x="2426104" y="8786"/>
                  </a:lnTo>
                  <a:lnTo>
                    <a:pt x="2373110" y="9773"/>
                  </a:lnTo>
                  <a:lnTo>
                    <a:pt x="2211769" y="13655"/>
                  </a:lnTo>
                  <a:lnTo>
                    <a:pt x="2159773" y="14515"/>
                  </a:lnTo>
                  <a:lnTo>
                    <a:pt x="2109954" y="14787"/>
                  </a:lnTo>
                  <a:lnTo>
                    <a:pt x="2063082" y="14250"/>
                  </a:lnTo>
                  <a:lnTo>
                    <a:pt x="2019928" y="12681"/>
                  </a:lnTo>
                  <a:lnTo>
                    <a:pt x="1981263" y="9858"/>
                  </a:lnTo>
                  <a:lnTo>
                    <a:pt x="1944881" y="6800"/>
                  </a:lnTo>
                  <a:lnTo>
                    <a:pt x="1907691" y="4610"/>
                  </a:lnTo>
                  <a:lnTo>
                    <a:pt x="1869235" y="3196"/>
                  </a:lnTo>
                  <a:lnTo>
                    <a:pt x="1829056" y="2464"/>
                  </a:lnTo>
                  <a:lnTo>
                    <a:pt x="1786695" y="2318"/>
                  </a:lnTo>
                  <a:lnTo>
                    <a:pt x="1741693" y="2667"/>
                  </a:lnTo>
                  <a:lnTo>
                    <a:pt x="1693594" y="3414"/>
                  </a:lnTo>
                  <a:lnTo>
                    <a:pt x="1461049" y="8522"/>
                  </a:lnTo>
                  <a:lnTo>
                    <a:pt x="1127126" y="14684"/>
                  </a:lnTo>
                  <a:lnTo>
                    <a:pt x="1031767" y="15908"/>
                  </a:lnTo>
                  <a:lnTo>
                    <a:pt x="937248" y="16314"/>
                  </a:lnTo>
                  <a:lnTo>
                    <a:pt x="889286" y="16123"/>
                  </a:lnTo>
                  <a:lnTo>
                    <a:pt x="840312" y="15625"/>
                  </a:lnTo>
                  <a:lnTo>
                    <a:pt x="789918" y="14783"/>
                  </a:lnTo>
                  <a:lnTo>
                    <a:pt x="737698" y="13565"/>
                  </a:lnTo>
                  <a:lnTo>
                    <a:pt x="683243" y="11935"/>
                  </a:lnTo>
                  <a:lnTo>
                    <a:pt x="556213" y="7149"/>
                  </a:lnTo>
                  <a:lnTo>
                    <a:pt x="433381" y="2911"/>
                  </a:lnTo>
                  <a:lnTo>
                    <a:pt x="378856" y="1448"/>
                  </a:lnTo>
                  <a:lnTo>
                    <a:pt x="327841" y="466"/>
                  </a:lnTo>
                  <a:lnTo>
                    <a:pt x="27952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841" y="2576688"/>
              <a:ext cx="3474720" cy="46355"/>
            </a:xfrm>
            <a:custGeom>
              <a:avLst/>
              <a:gdLst/>
              <a:ahLst/>
              <a:cxnLst/>
              <a:rect l="l" t="t" r="r" b="b"/>
              <a:pathLst>
                <a:path w="3474720" h="46355">
                  <a:moveTo>
                    <a:pt x="0" y="11825"/>
                  </a:moveTo>
                  <a:lnTo>
                    <a:pt x="48767" y="9503"/>
                  </a:lnTo>
                  <a:lnTo>
                    <a:pt x="98699" y="8619"/>
                  </a:lnTo>
                  <a:lnTo>
                    <a:pt x="149538" y="8901"/>
                  </a:lnTo>
                  <a:lnTo>
                    <a:pt x="201028" y="10081"/>
                  </a:lnTo>
                  <a:lnTo>
                    <a:pt x="252909" y="11887"/>
                  </a:lnTo>
                  <a:lnTo>
                    <a:pt x="304924" y="14051"/>
                  </a:lnTo>
                  <a:lnTo>
                    <a:pt x="356816" y="16301"/>
                  </a:lnTo>
                  <a:lnTo>
                    <a:pt x="408326" y="18369"/>
                  </a:lnTo>
                  <a:lnTo>
                    <a:pt x="459197" y="19985"/>
                  </a:lnTo>
                  <a:lnTo>
                    <a:pt x="509171" y="20878"/>
                  </a:lnTo>
                  <a:lnTo>
                    <a:pt x="557991" y="20778"/>
                  </a:lnTo>
                  <a:lnTo>
                    <a:pt x="605398" y="19416"/>
                  </a:lnTo>
                  <a:lnTo>
                    <a:pt x="651135" y="16521"/>
                  </a:lnTo>
                  <a:lnTo>
                    <a:pt x="694944" y="11825"/>
                  </a:lnTo>
                  <a:lnTo>
                    <a:pt x="741605" y="7011"/>
                  </a:lnTo>
                  <a:lnTo>
                    <a:pt x="789420" y="4541"/>
                  </a:lnTo>
                  <a:lnTo>
                    <a:pt x="838260" y="3995"/>
                  </a:lnTo>
                  <a:lnTo>
                    <a:pt x="887999" y="4951"/>
                  </a:lnTo>
                  <a:lnTo>
                    <a:pt x="938510" y="6990"/>
                  </a:lnTo>
                  <a:lnTo>
                    <a:pt x="989665" y="9691"/>
                  </a:lnTo>
                  <a:lnTo>
                    <a:pt x="1041336" y="12633"/>
                  </a:lnTo>
                  <a:lnTo>
                    <a:pt x="1093397" y="15397"/>
                  </a:lnTo>
                  <a:lnTo>
                    <a:pt x="1145720" y="17562"/>
                  </a:lnTo>
                  <a:lnTo>
                    <a:pt x="1198179" y="18708"/>
                  </a:lnTo>
                  <a:lnTo>
                    <a:pt x="1250644" y="18413"/>
                  </a:lnTo>
                  <a:lnTo>
                    <a:pt x="1302990" y="16259"/>
                  </a:lnTo>
                  <a:lnTo>
                    <a:pt x="1355089" y="11825"/>
                  </a:lnTo>
                  <a:lnTo>
                    <a:pt x="1407284" y="7392"/>
                  </a:lnTo>
                  <a:lnTo>
                    <a:pt x="1459837" y="5243"/>
                  </a:lnTo>
                  <a:lnTo>
                    <a:pt x="1512585" y="4957"/>
                  </a:lnTo>
                  <a:lnTo>
                    <a:pt x="1565368" y="6112"/>
                  </a:lnTo>
                  <a:lnTo>
                    <a:pt x="1618024" y="8287"/>
                  </a:lnTo>
                  <a:lnTo>
                    <a:pt x="1670392" y="11060"/>
                  </a:lnTo>
                  <a:lnTo>
                    <a:pt x="1722311" y="14010"/>
                  </a:lnTo>
                  <a:lnTo>
                    <a:pt x="1773620" y="16715"/>
                  </a:lnTo>
                  <a:lnTo>
                    <a:pt x="1824157" y="18754"/>
                  </a:lnTo>
                  <a:lnTo>
                    <a:pt x="1873761" y="19706"/>
                  </a:lnTo>
                  <a:lnTo>
                    <a:pt x="1922271" y="19150"/>
                  </a:lnTo>
                  <a:lnTo>
                    <a:pt x="1969525" y="16663"/>
                  </a:lnTo>
                  <a:lnTo>
                    <a:pt x="2015363" y="11825"/>
                  </a:lnTo>
                  <a:lnTo>
                    <a:pt x="2054409" y="7180"/>
                  </a:lnTo>
                  <a:lnTo>
                    <a:pt x="2093696" y="3818"/>
                  </a:lnTo>
                  <a:lnTo>
                    <a:pt x="2133559" y="1596"/>
                  </a:lnTo>
                  <a:lnTo>
                    <a:pt x="2174336" y="370"/>
                  </a:lnTo>
                  <a:lnTo>
                    <a:pt x="2216366" y="0"/>
                  </a:lnTo>
                  <a:lnTo>
                    <a:pt x="2259985" y="340"/>
                  </a:lnTo>
                  <a:lnTo>
                    <a:pt x="2305531" y="1248"/>
                  </a:lnTo>
                  <a:lnTo>
                    <a:pt x="2353341" y="2582"/>
                  </a:lnTo>
                  <a:lnTo>
                    <a:pt x="2403754" y="4199"/>
                  </a:lnTo>
                  <a:lnTo>
                    <a:pt x="2457106" y="5954"/>
                  </a:lnTo>
                  <a:lnTo>
                    <a:pt x="2513736" y="7707"/>
                  </a:lnTo>
                  <a:lnTo>
                    <a:pt x="2573980" y="9313"/>
                  </a:lnTo>
                  <a:lnTo>
                    <a:pt x="2638176" y="10630"/>
                  </a:lnTo>
                  <a:lnTo>
                    <a:pt x="2706662" y="11515"/>
                  </a:lnTo>
                  <a:lnTo>
                    <a:pt x="2779775" y="11825"/>
                  </a:lnTo>
                  <a:lnTo>
                    <a:pt x="2857022" y="11579"/>
                  </a:lnTo>
                  <a:lnTo>
                    <a:pt x="2927339" y="10965"/>
                  </a:lnTo>
                  <a:lnTo>
                    <a:pt x="2991397" y="10083"/>
                  </a:lnTo>
                  <a:lnTo>
                    <a:pt x="3049866" y="9037"/>
                  </a:lnTo>
                  <a:lnTo>
                    <a:pt x="3103417" y="7926"/>
                  </a:lnTo>
                  <a:lnTo>
                    <a:pt x="3152720" y="6853"/>
                  </a:lnTo>
                  <a:lnTo>
                    <a:pt x="3198447" y="5919"/>
                  </a:lnTo>
                  <a:lnTo>
                    <a:pt x="3241268" y="5227"/>
                  </a:lnTo>
                  <a:lnTo>
                    <a:pt x="3281853" y="4877"/>
                  </a:lnTo>
                  <a:lnTo>
                    <a:pt x="3320873" y="4971"/>
                  </a:lnTo>
                  <a:lnTo>
                    <a:pt x="3358999" y="5611"/>
                  </a:lnTo>
                  <a:lnTo>
                    <a:pt x="3396902" y="6899"/>
                  </a:lnTo>
                  <a:lnTo>
                    <a:pt x="3435252" y="8937"/>
                  </a:lnTo>
                  <a:lnTo>
                    <a:pt x="3474720" y="11825"/>
                  </a:lnTo>
                  <a:lnTo>
                    <a:pt x="3474339" y="19318"/>
                  </a:lnTo>
                  <a:lnTo>
                    <a:pt x="3474212" y="21604"/>
                  </a:lnTo>
                  <a:lnTo>
                    <a:pt x="3474720" y="30113"/>
                  </a:lnTo>
                  <a:lnTo>
                    <a:pt x="3422449" y="31914"/>
                  </a:lnTo>
                  <a:lnTo>
                    <a:pt x="3369084" y="32519"/>
                  </a:lnTo>
                  <a:lnTo>
                    <a:pt x="3314999" y="32156"/>
                  </a:lnTo>
                  <a:lnTo>
                    <a:pt x="3260569" y="31057"/>
                  </a:lnTo>
                  <a:lnTo>
                    <a:pt x="3206169" y="29450"/>
                  </a:lnTo>
                  <a:lnTo>
                    <a:pt x="3152174" y="27567"/>
                  </a:lnTo>
                  <a:lnTo>
                    <a:pt x="3098958" y="25636"/>
                  </a:lnTo>
                  <a:lnTo>
                    <a:pt x="3046898" y="23888"/>
                  </a:lnTo>
                  <a:lnTo>
                    <a:pt x="2996367" y="22552"/>
                  </a:lnTo>
                  <a:lnTo>
                    <a:pt x="2947740" y="21859"/>
                  </a:lnTo>
                  <a:lnTo>
                    <a:pt x="2901393" y="22039"/>
                  </a:lnTo>
                  <a:lnTo>
                    <a:pt x="2857699" y="23321"/>
                  </a:lnTo>
                  <a:lnTo>
                    <a:pt x="2817035" y="25936"/>
                  </a:lnTo>
                  <a:lnTo>
                    <a:pt x="2779775" y="30113"/>
                  </a:lnTo>
                  <a:lnTo>
                    <a:pt x="2736294" y="35133"/>
                  </a:lnTo>
                  <a:lnTo>
                    <a:pt x="2689067" y="38579"/>
                  </a:lnTo>
                  <a:lnTo>
                    <a:pt x="2638905" y="40650"/>
                  </a:lnTo>
                  <a:lnTo>
                    <a:pt x="2586618" y="41543"/>
                  </a:lnTo>
                  <a:lnTo>
                    <a:pt x="2533017" y="41457"/>
                  </a:lnTo>
                  <a:lnTo>
                    <a:pt x="2478913" y="40590"/>
                  </a:lnTo>
                  <a:lnTo>
                    <a:pt x="2425115" y="39142"/>
                  </a:lnTo>
                  <a:lnTo>
                    <a:pt x="2372435" y="37309"/>
                  </a:lnTo>
                  <a:lnTo>
                    <a:pt x="2321683" y="35292"/>
                  </a:lnTo>
                  <a:lnTo>
                    <a:pt x="2273669" y="33288"/>
                  </a:lnTo>
                  <a:lnTo>
                    <a:pt x="2229204" y="31495"/>
                  </a:lnTo>
                  <a:lnTo>
                    <a:pt x="2189099" y="30113"/>
                  </a:lnTo>
                  <a:lnTo>
                    <a:pt x="2153067" y="28858"/>
                  </a:lnTo>
                  <a:lnTo>
                    <a:pt x="2114553" y="27247"/>
                  </a:lnTo>
                  <a:lnTo>
                    <a:pt x="2073562" y="25436"/>
                  </a:lnTo>
                  <a:lnTo>
                    <a:pt x="2030101" y="23576"/>
                  </a:lnTo>
                  <a:lnTo>
                    <a:pt x="1984176" y="21823"/>
                  </a:lnTo>
                  <a:lnTo>
                    <a:pt x="1935794" y="20331"/>
                  </a:lnTo>
                  <a:lnTo>
                    <a:pt x="1884960" y="19253"/>
                  </a:lnTo>
                  <a:lnTo>
                    <a:pt x="1831681" y="18743"/>
                  </a:lnTo>
                  <a:lnTo>
                    <a:pt x="1775963" y="18956"/>
                  </a:lnTo>
                  <a:lnTo>
                    <a:pt x="1717812" y="20046"/>
                  </a:lnTo>
                  <a:lnTo>
                    <a:pt x="1657234" y="22166"/>
                  </a:lnTo>
                  <a:lnTo>
                    <a:pt x="1594237" y="25470"/>
                  </a:lnTo>
                  <a:lnTo>
                    <a:pt x="1528826" y="30113"/>
                  </a:lnTo>
                  <a:lnTo>
                    <a:pt x="1463818" y="34993"/>
                  </a:lnTo>
                  <a:lnTo>
                    <a:pt x="1401848" y="38930"/>
                  </a:lnTo>
                  <a:lnTo>
                    <a:pt x="1342733" y="41959"/>
                  </a:lnTo>
                  <a:lnTo>
                    <a:pt x="1286293" y="44116"/>
                  </a:lnTo>
                  <a:lnTo>
                    <a:pt x="1232346" y="45436"/>
                  </a:lnTo>
                  <a:lnTo>
                    <a:pt x="1180708" y="45954"/>
                  </a:lnTo>
                  <a:lnTo>
                    <a:pt x="1131200" y="45707"/>
                  </a:lnTo>
                  <a:lnTo>
                    <a:pt x="1083639" y="44728"/>
                  </a:lnTo>
                  <a:lnTo>
                    <a:pt x="1037843" y="43054"/>
                  </a:lnTo>
                  <a:lnTo>
                    <a:pt x="993631" y="40721"/>
                  </a:lnTo>
                  <a:lnTo>
                    <a:pt x="950821" y="37762"/>
                  </a:lnTo>
                  <a:lnTo>
                    <a:pt x="909231" y="34214"/>
                  </a:lnTo>
                  <a:lnTo>
                    <a:pt x="868680" y="30113"/>
                  </a:lnTo>
                  <a:lnTo>
                    <a:pt x="835136" y="27415"/>
                  </a:lnTo>
                  <a:lnTo>
                    <a:pt x="796245" y="25890"/>
                  </a:lnTo>
                  <a:lnTo>
                    <a:pt x="752636" y="25370"/>
                  </a:lnTo>
                  <a:lnTo>
                    <a:pt x="704941" y="25689"/>
                  </a:lnTo>
                  <a:lnTo>
                    <a:pt x="653789" y="26679"/>
                  </a:lnTo>
                  <a:lnTo>
                    <a:pt x="599813" y="28173"/>
                  </a:lnTo>
                  <a:lnTo>
                    <a:pt x="543643" y="30004"/>
                  </a:lnTo>
                  <a:lnTo>
                    <a:pt x="485908" y="32005"/>
                  </a:lnTo>
                  <a:lnTo>
                    <a:pt x="427241" y="34010"/>
                  </a:lnTo>
                  <a:lnTo>
                    <a:pt x="368271" y="35850"/>
                  </a:lnTo>
                  <a:lnTo>
                    <a:pt x="309630" y="37360"/>
                  </a:lnTo>
                  <a:lnTo>
                    <a:pt x="251948" y="38372"/>
                  </a:lnTo>
                  <a:lnTo>
                    <a:pt x="195856" y="38718"/>
                  </a:lnTo>
                  <a:lnTo>
                    <a:pt x="141984" y="38232"/>
                  </a:lnTo>
                  <a:lnTo>
                    <a:pt x="90964" y="36748"/>
                  </a:lnTo>
                  <a:lnTo>
                    <a:pt x="43425" y="34097"/>
                  </a:lnTo>
                  <a:lnTo>
                    <a:pt x="0" y="30113"/>
                  </a:lnTo>
                  <a:lnTo>
                    <a:pt x="63" y="23509"/>
                  </a:lnTo>
                  <a:lnTo>
                    <a:pt x="63" y="15635"/>
                  </a:lnTo>
                  <a:lnTo>
                    <a:pt x="0" y="11825"/>
                  </a:lnTo>
                  <a:close/>
                </a:path>
              </a:pathLst>
            </a:custGeom>
            <a:ln w="444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8819" y="2856356"/>
            <a:ext cx="4057015" cy="156718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0665" marR="508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b="1" spc="-10" dirty="0">
                <a:latin typeface="Calibri"/>
                <a:cs typeface="Calibri"/>
              </a:rPr>
              <a:t>Optimization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mathematical </a:t>
            </a:r>
            <a:r>
              <a:rPr sz="2200" dirty="0">
                <a:latin typeface="Calibri"/>
                <a:cs typeface="Calibri"/>
              </a:rPr>
              <a:t>discipline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which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10" dirty="0">
                <a:latin typeface="Calibri"/>
                <a:cs typeface="Calibri"/>
              </a:rPr>
              <a:t> concerned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finding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maxima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and </a:t>
            </a:r>
            <a:r>
              <a:rPr sz="2200" dirty="0">
                <a:latin typeface="Calibri"/>
                <a:cs typeface="Calibri"/>
              </a:rPr>
              <a:t>minima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functions,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possibly </a:t>
            </a:r>
            <a:r>
              <a:rPr sz="2200" dirty="0">
                <a:latin typeface="Calibri"/>
                <a:cs typeface="Calibri"/>
              </a:rPr>
              <a:t>subject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constraints.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1194" y="57"/>
            <a:ext cx="6879281" cy="68578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3833" rIns="0" bIns="0" rtlCol="0">
            <a:spAutoFit/>
          </a:bodyPr>
          <a:lstStyle/>
          <a:p>
            <a:pPr marL="4347845" marR="5080">
              <a:lnSpc>
                <a:spcPts val="4430"/>
              </a:lnSpc>
              <a:spcBef>
                <a:spcPts val="660"/>
              </a:spcBef>
            </a:pPr>
            <a:r>
              <a:rPr sz="4100" spc="-10" dirty="0"/>
              <a:t>Semi-</a:t>
            </a:r>
            <a:r>
              <a:rPr sz="4100" dirty="0"/>
              <a:t>Supervised</a:t>
            </a:r>
            <a:r>
              <a:rPr sz="4100" spc="-10" dirty="0"/>
              <a:t> Learning Algorithms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5044820" y="2329407"/>
            <a:ext cx="5470779" cy="1238159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libri"/>
                <a:cs typeface="Calibri"/>
              </a:rPr>
              <a:t>Generative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Adversarial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Networks</a:t>
            </a:r>
            <a:endParaRPr sz="20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latin typeface="Calibri"/>
                <a:cs typeface="Calibri"/>
              </a:rPr>
              <a:t>Auto-encoders</a:t>
            </a:r>
            <a:endParaRPr sz="20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" dirty="0">
                <a:latin typeface="Calibri"/>
                <a:cs typeface="Calibri"/>
              </a:rPr>
              <a:t>Variational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Auto-encoders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4636007" cy="6857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5FA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44821" y="6464680"/>
            <a:ext cx="121031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Sample</a:t>
            </a:r>
            <a:r>
              <a:rPr sz="12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Footer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Text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solidFill>
                  <a:srgbClr val="888888"/>
                </a:solidFill>
              </a:rPr>
              <a:t>30</a:t>
            </a:fld>
            <a:endParaRPr spc="-25" dirty="0">
              <a:solidFill>
                <a:srgbClr val="888888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A4D84F-FAEB-993E-EAA2-60D61FFEA39B}"/>
                  </a:ext>
                </a:extLst>
              </p14:cNvPr>
              <p14:cNvContentPartPr/>
              <p14:nvPr/>
            </p14:nvContentPartPr>
            <p14:xfrm>
              <a:off x="4643280" y="1428840"/>
              <a:ext cx="4920840" cy="3732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A4D84F-FAEB-993E-EAA2-60D61FFEA3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3920" y="1419480"/>
                <a:ext cx="4939560" cy="375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52730"/>
            <a:ext cx="4274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00000"/>
                </a:solidFill>
              </a:rPr>
              <a:t>Ensemble</a:t>
            </a:r>
            <a:r>
              <a:rPr sz="4400" spc="-50" dirty="0">
                <a:solidFill>
                  <a:srgbClr val="C00000"/>
                </a:solidFill>
              </a:rPr>
              <a:t> </a:t>
            </a:r>
            <a:r>
              <a:rPr sz="4400" spc="-10" dirty="0">
                <a:solidFill>
                  <a:srgbClr val="C00000"/>
                </a:solidFill>
              </a:rPr>
              <a:t>Learning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060194" y="1034542"/>
            <a:ext cx="744791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29" marR="5080" indent="-227329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Often,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multiple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classifiers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need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combined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to 	</a:t>
            </a:r>
            <a:r>
              <a:rPr sz="2800" dirty="0">
                <a:latin typeface="Calibri"/>
                <a:cs typeface="Calibri"/>
              </a:rPr>
              <a:t>solve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real-</a:t>
            </a:r>
            <a:r>
              <a:rPr sz="2800" dirty="0">
                <a:latin typeface="Calibri"/>
                <a:cs typeface="Calibri"/>
              </a:rPr>
              <a:t>world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problem.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60" y="2057398"/>
            <a:ext cx="4229851" cy="45723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solidFill>
                  <a:srgbClr val="888888"/>
                </a:solidFill>
              </a:rPr>
              <a:t>31</a:t>
            </a:fld>
            <a:endParaRPr spc="-25" dirty="0">
              <a:solidFill>
                <a:srgbClr val="888888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76F5E8-FCA4-E851-F55A-D36ED7FDDFEC}"/>
                  </a:ext>
                </a:extLst>
              </p14:cNvPr>
              <p14:cNvContentPartPr/>
              <p14:nvPr/>
            </p14:nvContentPartPr>
            <p14:xfrm>
              <a:off x="5143320" y="1562760"/>
              <a:ext cx="4653000" cy="4420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76F5E8-FCA4-E851-F55A-D36ED7FDDF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3960" y="1553400"/>
                <a:ext cx="4671720" cy="443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DC2DC-FDB1-F567-F7FB-9E316237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B17DA-4CE3-6854-212C-C11AE2C26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Model Explanation: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Combines predictions from many decision trees.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Key Concept: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Uses </a:t>
            </a:r>
            <a:r>
              <a:rPr lang="en-US" sz="2000" b="1"/>
              <a:t>voting</a:t>
            </a:r>
            <a:r>
              <a:rPr lang="en-US" sz="2000"/>
              <a:t> or </a:t>
            </a:r>
            <a:r>
              <a:rPr lang="en-US" sz="2000" b="1"/>
              <a:t>averaging</a:t>
            </a:r>
            <a:r>
              <a:rPr lang="en-US" sz="2000"/>
              <a:t> to make decisions.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What is learnt through training: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Learns different rules from subsets of data to make </a:t>
            </a:r>
            <a:r>
              <a:rPr lang="en-US" sz="2000" b="1"/>
              <a:t>robust predictions</a:t>
            </a:r>
            <a:r>
              <a:rPr lang="en-US" sz="2000"/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Example Use Cases:</a:t>
            </a:r>
            <a:endParaRPr lang="en-US" sz="200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Spam detection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Credit risk analysis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Disease classification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Limitations:</a:t>
            </a:r>
            <a:endParaRPr lang="en-US" sz="200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Can be </a:t>
            </a:r>
            <a:r>
              <a:rPr lang="en-US" sz="2000" b="1"/>
              <a:t>slow</a:t>
            </a:r>
            <a:r>
              <a:rPr lang="en-US" sz="2000"/>
              <a:t> with large datasets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Less interpretable than a single decision tree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Needs tuning (like number of trees)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3DB242-7759-8412-AC2B-5D1DC4714D74}"/>
                  </a:ext>
                </a:extLst>
              </p14:cNvPr>
              <p14:cNvContentPartPr/>
              <p14:nvPr/>
            </p14:nvContentPartPr>
            <p14:xfrm>
              <a:off x="9858240" y="304488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3DB242-7759-8412-AC2B-5D1DC4714D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48880" y="30355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643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57B24-0022-EB8D-B714-AE6EE2F2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F25A4-A6EA-FFA1-C34C-418FB32FF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Random Forests — An Intuitive Understanding | by The Experimental Writer |  AI Graduate | Medium">
            <a:extLst>
              <a:ext uri="{FF2B5EF4-FFF2-40B4-BE49-F238E27FC236}">
                <a16:creationId xmlns:a16="http://schemas.microsoft.com/office/drawing/2014/main" id="{569B3D5C-FA6A-46E6-A262-853D9B7D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9F255C-291E-0207-A426-69C5A348F353}"/>
                  </a:ext>
                </a:extLst>
              </p14:cNvPr>
              <p14:cNvContentPartPr/>
              <p14:nvPr/>
            </p14:nvContentPartPr>
            <p14:xfrm>
              <a:off x="6250680" y="2759400"/>
              <a:ext cx="1590120" cy="139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9F255C-291E-0207-A426-69C5A348F3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1320" y="2750040"/>
                <a:ext cx="1608840" cy="14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9326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A494FE-BEF2-F96A-4E59-BE023CCFE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23D2FA-A005-DD11-E398-F28261F1F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A641B3-6610-E9A7-944A-0D62C38E5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4A22B-2E34-8944-A8F4-09B08A0CF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7DC891-2D9B-1A2E-8B8C-1D4540F46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84AA77-62E6-9B85-5A5D-ABE25B87C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08A9F76-ECDE-1C53-4C19-929704982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0345B4-974E-3A6E-8DC6-1CD7B9D5E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095CC-0B19-A13D-F661-4C5BF89D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3623-F65A-CF10-2738-A1E89AC76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Explanation: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Learns by interacting with an environment and receiving feedback (rewards or penalties).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Concept: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trial-and-error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reward maximization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improve decision-making over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learnt through training: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Learns an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optimal policy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 strategy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maximizes long-term rewards.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Use Cases: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Game playing (e.g., AlphaGo)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Robotics (e.g., navigation or motor control)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pricing or recommendation systems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interactions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the environment (sample inefficiency)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be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hard to converge</a:t>
            </a:r>
          </a:p>
          <a:p>
            <a:pPr marL="800100" lvl="1" indent="-3429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careful reward design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avoid unintended behaviors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0A8F04-0011-4588-DBDF-B03006CEDAB1}"/>
                  </a:ext>
                </a:extLst>
              </p14:cNvPr>
              <p14:cNvContentPartPr/>
              <p14:nvPr/>
            </p14:nvContentPartPr>
            <p14:xfrm>
              <a:off x="8858160" y="403632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0A8F04-0011-4588-DBDF-B03006CEDA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8800" y="4026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2357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spc="-10">
                <a:latin typeface="+mj-lt"/>
                <a:cs typeface="+mj-cs"/>
              </a:rPr>
              <a:t>Reinforcement</a:t>
            </a:r>
            <a:r>
              <a:rPr lang="en-US" sz="4000" kern="1200" spc="-130">
                <a:latin typeface="+mj-lt"/>
                <a:cs typeface="+mj-cs"/>
              </a:rPr>
              <a:t> </a:t>
            </a:r>
            <a:r>
              <a:rPr lang="en-US" sz="4000" kern="1200">
                <a:latin typeface="+mj-lt"/>
                <a:cs typeface="+mj-cs"/>
              </a:rPr>
              <a:t>learning</a:t>
            </a:r>
            <a:r>
              <a:rPr lang="en-US" sz="4000" kern="1200" spc="-130">
                <a:latin typeface="+mj-lt"/>
                <a:cs typeface="+mj-cs"/>
              </a:rPr>
              <a:t> </a:t>
            </a:r>
            <a:r>
              <a:rPr lang="en-US" sz="4000" kern="1200" spc="-10">
                <a:latin typeface="+mj-lt"/>
                <a:cs typeface="+mj-cs"/>
              </a:rPr>
              <a:t>examples</a:t>
            </a:r>
            <a:endParaRPr lang="en-US" sz="4000" kern="1200">
              <a:latin typeface="+mj-lt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ADBE8-E155-CB7A-B1C5-D67A4EDD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42" r="29437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5" name="object 5"/>
          <p:cNvSpPr txBox="1"/>
          <p:nvPr/>
        </p:nvSpPr>
        <p:spPr>
          <a:xfrm>
            <a:off x="11094211" y="6426504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r>
            <a:endParaRPr lang="en-US" sz="1200">
              <a:latin typeface="Calibri"/>
              <a:cs typeface="Calibri"/>
            </a:endParaRP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10EDF980-12D9-2068-75D1-9C8F5181A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41257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4A7795-961D-25AE-96CE-F3D315AA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Comparing Machine Learning Models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C6108387-3CB9-A039-F07D-9CC222583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677869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112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85E4B-4AC6-2D47-E1DC-600094C3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6" y="16510"/>
            <a:ext cx="10772647" cy="830997"/>
          </a:xfrm>
        </p:spPr>
        <p:txBody>
          <a:bodyPr/>
          <a:lstStyle/>
          <a:p>
            <a:r>
              <a:rPr lang="en-US" dirty="0"/>
              <a:t>Common Evaluation Matrices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B07638-88E4-FB42-5357-15E0348C5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94195"/>
              </p:ext>
            </p:extLst>
          </p:nvPr>
        </p:nvGraphicFramePr>
        <p:xfrm>
          <a:off x="990600" y="1752600"/>
          <a:ext cx="9142412" cy="304244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571206">
                  <a:extLst>
                    <a:ext uri="{9D8B030D-6E8A-4147-A177-3AD203B41FA5}">
                      <a16:colId xmlns:a16="http://schemas.microsoft.com/office/drawing/2014/main" val="3375202507"/>
                    </a:ext>
                  </a:extLst>
                </a:gridCol>
                <a:gridCol w="4571206">
                  <a:extLst>
                    <a:ext uri="{9D8B030D-6E8A-4147-A177-3AD203B41FA5}">
                      <a16:colId xmlns:a16="http://schemas.microsoft.com/office/drawing/2014/main" val="3485303932"/>
                    </a:ext>
                  </a:extLst>
                </a:gridCol>
              </a:tblGrid>
              <a:tr h="500655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Task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Metrics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096144"/>
                  </a:ext>
                </a:extLst>
              </a:tr>
              <a:tr h="80875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Classification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Accuracy, Precision, Recall, F1 Score, ROC-AUC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003642"/>
                  </a:ext>
                </a:extLst>
              </a:tr>
              <a:tr h="462143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Regression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MSE, MAE, RMSE, R²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48304"/>
                  </a:ext>
                </a:extLst>
              </a:tr>
              <a:tr h="808751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Clustering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/>
                        <a:t>Silhouette Score, Davies-Bouldin Index, Inertia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575771"/>
                  </a:ext>
                </a:extLst>
              </a:tr>
              <a:tr h="462143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Ranking/Recommendation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MAP, NDCG, Hit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295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787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5E69-186A-81D7-6147-CA09779A3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6" y="16510"/>
            <a:ext cx="10772647" cy="830997"/>
          </a:xfrm>
        </p:spPr>
        <p:txBody>
          <a:bodyPr/>
          <a:lstStyle/>
          <a:p>
            <a:r>
              <a:rPr lang="en-US" dirty="0"/>
              <a:t>Classification Matrices Explained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22A7B9-BD79-0F5E-CDD9-82A464E7D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57403"/>
              </p:ext>
            </p:extLst>
          </p:nvPr>
        </p:nvGraphicFramePr>
        <p:xfrm>
          <a:off x="728068" y="980222"/>
          <a:ext cx="10473330" cy="526817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491110">
                  <a:extLst>
                    <a:ext uri="{9D8B030D-6E8A-4147-A177-3AD203B41FA5}">
                      <a16:colId xmlns:a16="http://schemas.microsoft.com/office/drawing/2014/main" val="3512038512"/>
                    </a:ext>
                  </a:extLst>
                </a:gridCol>
                <a:gridCol w="3491110">
                  <a:extLst>
                    <a:ext uri="{9D8B030D-6E8A-4147-A177-3AD203B41FA5}">
                      <a16:colId xmlns:a16="http://schemas.microsoft.com/office/drawing/2014/main" val="427508963"/>
                    </a:ext>
                  </a:extLst>
                </a:gridCol>
                <a:gridCol w="3491110">
                  <a:extLst>
                    <a:ext uri="{9D8B030D-6E8A-4147-A177-3AD203B41FA5}">
                      <a16:colId xmlns:a16="http://schemas.microsoft.com/office/drawing/2014/main" val="4029226123"/>
                    </a:ext>
                  </a:extLst>
                </a:gridCol>
              </a:tblGrid>
              <a:tr h="540326">
                <a:tc>
                  <a:txBody>
                    <a:bodyPr/>
                    <a:lstStyle/>
                    <a:p>
                      <a:r>
                        <a:rPr lang="en-US" sz="2400" b="1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Use When...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560622"/>
                  </a:ext>
                </a:extLst>
              </a:tr>
              <a:tr h="945570">
                <a:tc>
                  <a:txBody>
                    <a:bodyPr/>
                    <a:lstStyle/>
                    <a:p>
                      <a:r>
                        <a:rPr lang="en-US" sz="1800" b="1"/>
                        <a:t>Accuracy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Classes are balanced, all errors matter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Can be misleading with imbalance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242947"/>
                  </a:ext>
                </a:extLst>
              </a:tr>
              <a:tr h="945570">
                <a:tc>
                  <a:txBody>
                    <a:bodyPr/>
                    <a:lstStyle/>
                    <a:p>
                      <a:r>
                        <a:rPr lang="en-US" sz="1800" b="1" dirty="0"/>
                        <a:t>Precision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False positives are costly (e.g., spam)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TP / (TP + FP)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624108"/>
                  </a:ext>
                </a:extLst>
              </a:tr>
              <a:tr h="945570">
                <a:tc>
                  <a:txBody>
                    <a:bodyPr/>
                    <a:lstStyle/>
                    <a:p>
                      <a:r>
                        <a:rPr lang="en-US" sz="1800" b="1"/>
                        <a:t>Recall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False negatives are costly (e.g., cancer)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TP / (TP + FN)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413878"/>
                  </a:ext>
                </a:extLst>
              </a:tr>
              <a:tr h="945570">
                <a:tc>
                  <a:txBody>
                    <a:bodyPr/>
                    <a:lstStyle/>
                    <a:p>
                      <a:r>
                        <a:rPr lang="en-US" sz="1800" b="1"/>
                        <a:t>F1 Score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Balance between precision and 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Harmonic mean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045342"/>
                  </a:ext>
                </a:extLst>
              </a:tr>
              <a:tr h="945570">
                <a:tc>
                  <a:txBody>
                    <a:bodyPr/>
                    <a:lstStyle/>
                    <a:p>
                      <a:r>
                        <a:rPr lang="en-US" sz="1800" b="1" dirty="0"/>
                        <a:t>ROC-AUC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Need to evaluate ranking 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Works for probabilistic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192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789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CD01-7DA8-4495-7031-FD36C94E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6" y="16510"/>
            <a:ext cx="10772647" cy="830997"/>
          </a:xfrm>
        </p:spPr>
        <p:txBody>
          <a:bodyPr/>
          <a:lstStyle/>
          <a:p>
            <a:r>
              <a:rPr lang="en-US" dirty="0"/>
              <a:t>Regression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A31EE6-81A2-6E97-2696-2AAB4E2EB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6550"/>
              </p:ext>
            </p:extLst>
          </p:nvPr>
        </p:nvGraphicFramePr>
        <p:xfrm>
          <a:off x="914400" y="1295400"/>
          <a:ext cx="9982200" cy="42672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327400">
                  <a:extLst>
                    <a:ext uri="{9D8B030D-6E8A-4147-A177-3AD203B41FA5}">
                      <a16:colId xmlns:a16="http://schemas.microsoft.com/office/drawing/2014/main" val="2209025406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3237091981"/>
                    </a:ext>
                  </a:extLst>
                </a:gridCol>
                <a:gridCol w="3327400">
                  <a:extLst>
                    <a:ext uri="{9D8B030D-6E8A-4147-A177-3AD203B41FA5}">
                      <a16:colId xmlns:a16="http://schemas.microsoft.com/office/drawing/2014/main" val="393089806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r>
                        <a:rPr lang="en-US" sz="2400" b="1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Use When...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389482"/>
                  </a:ext>
                </a:extLst>
              </a:tr>
              <a:tr h="995680">
                <a:tc>
                  <a:txBody>
                    <a:bodyPr/>
                    <a:lstStyle/>
                    <a:p>
                      <a:r>
                        <a:rPr lang="en-US" sz="1800" b="1"/>
                        <a:t>MSE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Large errors are very bad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Penalizes large errors more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90742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r>
                        <a:rPr lang="en-US" sz="1800" b="1"/>
                        <a:t>MAE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Equal penalty for all errors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More robust to outliers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302077"/>
                  </a:ext>
                </a:extLst>
              </a:tr>
              <a:tr h="995680">
                <a:tc>
                  <a:txBody>
                    <a:bodyPr/>
                    <a:lstStyle/>
                    <a:p>
                      <a:r>
                        <a:rPr lang="en-US" sz="1800" b="1"/>
                        <a:t>RMSE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Like MSE but in original units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Square root of 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7714964"/>
                  </a:ext>
                </a:extLst>
              </a:tr>
              <a:tr h="995680">
                <a:tc>
                  <a:txBody>
                    <a:bodyPr/>
                    <a:lstStyle/>
                    <a:p>
                      <a:r>
                        <a:rPr lang="en-US" sz="1800" b="1" dirty="0"/>
                        <a:t>R² Score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Want to explain variability in 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1 = </a:t>
                      </a:r>
                      <a:r>
                        <a:rPr lang="es-ES" sz="1800" dirty="0" err="1"/>
                        <a:t>perfect</a:t>
                      </a:r>
                      <a:r>
                        <a:rPr lang="es-ES" sz="1800" dirty="0"/>
                        <a:t>, 0 = 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13378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6F8D641-79BE-7E06-6172-5A85B9F58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8988" y="2249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87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663" y="1010411"/>
            <a:ext cx="4369435" cy="4371340"/>
          </a:xfrm>
          <a:custGeom>
            <a:avLst/>
            <a:gdLst/>
            <a:ahLst/>
            <a:cxnLst/>
            <a:rect l="l" t="t" r="r" b="b"/>
            <a:pathLst>
              <a:path w="4369435" h="4371340">
                <a:moveTo>
                  <a:pt x="4248785" y="0"/>
                </a:moveTo>
                <a:lnTo>
                  <a:pt x="120459" y="0"/>
                </a:lnTo>
                <a:lnTo>
                  <a:pt x="73573" y="9473"/>
                </a:lnTo>
                <a:lnTo>
                  <a:pt x="35283" y="35305"/>
                </a:lnTo>
                <a:lnTo>
                  <a:pt x="9467" y="73616"/>
                </a:lnTo>
                <a:lnTo>
                  <a:pt x="0" y="120523"/>
                </a:lnTo>
                <a:lnTo>
                  <a:pt x="0" y="4250309"/>
                </a:lnTo>
                <a:lnTo>
                  <a:pt x="9467" y="4297215"/>
                </a:lnTo>
                <a:lnTo>
                  <a:pt x="35283" y="4335526"/>
                </a:lnTo>
                <a:lnTo>
                  <a:pt x="73573" y="4361358"/>
                </a:lnTo>
                <a:lnTo>
                  <a:pt x="120459" y="4370832"/>
                </a:lnTo>
                <a:lnTo>
                  <a:pt x="4248785" y="4370832"/>
                </a:lnTo>
                <a:lnTo>
                  <a:pt x="4295691" y="4361358"/>
                </a:lnTo>
                <a:lnTo>
                  <a:pt x="4334002" y="4335526"/>
                </a:lnTo>
                <a:lnTo>
                  <a:pt x="4359834" y="4297215"/>
                </a:lnTo>
                <a:lnTo>
                  <a:pt x="4369308" y="4250309"/>
                </a:lnTo>
                <a:lnTo>
                  <a:pt x="4369308" y="120523"/>
                </a:lnTo>
                <a:lnTo>
                  <a:pt x="4359834" y="73616"/>
                </a:lnTo>
                <a:lnTo>
                  <a:pt x="4334002" y="35306"/>
                </a:lnTo>
                <a:lnTo>
                  <a:pt x="4295691" y="9473"/>
                </a:lnTo>
                <a:lnTo>
                  <a:pt x="424878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5811" y="2476322"/>
            <a:ext cx="3700145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400" dirty="0">
                <a:solidFill>
                  <a:srgbClr val="FFFFFF"/>
                </a:solidFill>
              </a:rPr>
              <a:t>What</a:t>
            </a:r>
            <a:r>
              <a:rPr sz="4400" spc="-35" dirty="0">
                <a:solidFill>
                  <a:srgbClr val="FFFFFF"/>
                </a:solidFill>
              </a:rPr>
              <a:t> </a:t>
            </a:r>
            <a:r>
              <a:rPr sz="4400" dirty="0">
                <a:solidFill>
                  <a:srgbClr val="FFFFFF"/>
                </a:solidFill>
              </a:rPr>
              <a:t>is</a:t>
            </a:r>
            <a:r>
              <a:rPr sz="4400" spc="-35" dirty="0">
                <a:solidFill>
                  <a:srgbClr val="FFFFFF"/>
                </a:solidFill>
              </a:rPr>
              <a:t> </a:t>
            </a:r>
            <a:r>
              <a:rPr sz="4400" spc="-10" dirty="0">
                <a:solidFill>
                  <a:srgbClr val="FFFFFF"/>
                </a:solidFill>
              </a:rPr>
              <a:t>Artificial Intelligence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530351" y="0"/>
            <a:ext cx="1155700" cy="591820"/>
          </a:xfrm>
          <a:custGeom>
            <a:avLst/>
            <a:gdLst/>
            <a:ahLst/>
            <a:cxnLst/>
            <a:rect l="l" t="t" r="r" b="b"/>
            <a:pathLst>
              <a:path w="1155700" h="591820">
                <a:moveTo>
                  <a:pt x="1153795" y="0"/>
                </a:moveTo>
                <a:lnTo>
                  <a:pt x="1358" y="0"/>
                </a:lnTo>
                <a:lnTo>
                  <a:pt x="0" y="13461"/>
                </a:lnTo>
                <a:lnTo>
                  <a:pt x="1914" y="60856"/>
                </a:lnTo>
                <a:lnTo>
                  <a:pt x="7559" y="107195"/>
                </a:lnTo>
                <a:lnTo>
                  <a:pt x="16786" y="152330"/>
                </a:lnTo>
                <a:lnTo>
                  <a:pt x="29446" y="196112"/>
                </a:lnTo>
                <a:lnTo>
                  <a:pt x="45390" y="238392"/>
                </a:lnTo>
                <a:lnTo>
                  <a:pt x="64470" y="279023"/>
                </a:lnTo>
                <a:lnTo>
                  <a:pt x="86536" y="317854"/>
                </a:lnTo>
                <a:lnTo>
                  <a:pt x="111442" y="354738"/>
                </a:lnTo>
                <a:lnTo>
                  <a:pt x="139037" y="389526"/>
                </a:lnTo>
                <a:lnTo>
                  <a:pt x="169173" y="422068"/>
                </a:lnTo>
                <a:lnTo>
                  <a:pt x="201702" y="452217"/>
                </a:lnTo>
                <a:lnTo>
                  <a:pt x="236474" y="479824"/>
                </a:lnTo>
                <a:lnTo>
                  <a:pt x="273342" y="504739"/>
                </a:lnTo>
                <a:lnTo>
                  <a:pt x="312156" y="526815"/>
                </a:lnTo>
                <a:lnTo>
                  <a:pt x="352769" y="545903"/>
                </a:lnTo>
                <a:lnTo>
                  <a:pt x="395030" y="561854"/>
                </a:lnTo>
                <a:lnTo>
                  <a:pt x="438792" y="574518"/>
                </a:lnTo>
                <a:lnTo>
                  <a:pt x="483906" y="583749"/>
                </a:lnTo>
                <a:lnTo>
                  <a:pt x="530223" y="589396"/>
                </a:lnTo>
                <a:lnTo>
                  <a:pt x="577596" y="591312"/>
                </a:lnTo>
                <a:lnTo>
                  <a:pt x="624971" y="589396"/>
                </a:lnTo>
                <a:lnTo>
                  <a:pt x="671291" y="583749"/>
                </a:lnTo>
                <a:lnTo>
                  <a:pt x="716407" y="574518"/>
                </a:lnTo>
                <a:lnTo>
                  <a:pt x="760171" y="561854"/>
                </a:lnTo>
                <a:lnTo>
                  <a:pt x="802433" y="545903"/>
                </a:lnTo>
                <a:lnTo>
                  <a:pt x="843046" y="526815"/>
                </a:lnTo>
                <a:lnTo>
                  <a:pt x="881860" y="504739"/>
                </a:lnTo>
                <a:lnTo>
                  <a:pt x="918728" y="479824"/>
                </a:lnTo>
                <a:lnTo>
                  <a:pt x="953500" y="452217"/>
                </a:lnTo>
                <a:lnTo>
                  <a:pt x="986028" y="422068"/>
                </a:lnTo>
                <a:lnTo>
                  <a:pt x="1016163" y="389526"/>
                </a:lnTo>
                <a:lnTo>
                  <a:pt x="1043757" y="354738"/>
                </a:lnTo>
                <a:lnTo>
                  <a:pt x="1068661" y="317854"/>
                </a:lnTo>
                <a:lnTo>
                  <a:pt x="1090726" y="279023"/>
                </a:lnTo>
                <a:lnTo>
                  <a:pt x="1109805" y="238392"/>
                </a:lnTo>
                <a:lnTo>
                  <a:pt x="1125748" y="196112"/>
                </a:lnTo>
                <a:lnTo>
                  <a:pt x="1138407" y="152330"/>
                </a:lnTo>
                <a:lnTo>
                  <a:pt x="1147632" y="107195"/>
                </a:lnTo>
                <a:lnTo>
                  <a:pt x="1153277" y="60856"/>
                </a:lnTo>
                <a:lnTo>
                  <a:pt x="1155192" y="13461"/>
                </a:lnTo>
                <a:lnTo>
                  <a:pt x="115379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0876" y="0"/>
            <a:ext cx="1737360" cy="960119"/>
          </a:xfrm>
          <a:custGeom>
            <a:avLst/>
            <a:gdLst/>
            <a:ahLst/>
            <a:cxnLst/>
            <a:rect l="l" t="t" r="r" b="b"/>
            <a:pathLst>
              <a:path w="1737360" h="960119">
                <a:moveTo>
                  <a:pt x="1737360" y="0"/>
                </a:moveTo>
                <a:lnTo>
                  <a:pt x="1613535" y="0"/>
                </a:lnTo>
                <a:lnTo>
                  <a:pt x="1613535" y="790701"/>
                </a:lnTo>
                <a:lnTo>
                  <a:pt x="247269" y="0"/>
                </a:lnTo>
                <a:lnTo>
                  <a:pt x="0" y="0"/>
                </a:lnTo>
                <a:lnTo>
                  <a:pt x="1644523" y="951864"/>
                </a:lnTo>
                <a:lnTo>
                  <a:pt x="1651793" y="955458"/>
                </a:lnTo>
                <a:lnTo>
                  <a:pt x="1659445" y="958040"/>
                </a:lnTo>
                <a:lnTo>
                  <a:pt x="1667383" y="959598"/>
                </a:lnTo>
                <a:lnTo>
                  <a:pt x="1675511" y="960120"/>
                </a:lnTo>
                <a:lnTo>
                  <a:pt x="1699587" y="955258"/>
                </a:lnTo>
                <a:lnTo>
                  <a:pt x="1719246" y="941990"/>
                </a:lnTo>
                <a:lnTo>
                  <a:pt x="1732500" y="922293"/>
                </a:lnTo>
                <a:lnTo>
                  <a:pt x="1737360" y="898144"/>
                </a:lnTo>
                <a:lnTo>
                  <a:pt x="173736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936748"/>
            <a:ext cx="160020" cy="553720"/>
          </a:xfrm>
          <a:custGeom>
            <a:avLst/>
            <a:gdLst/>
            <a:ahLst/>
            <a:cxnLst/>
            <a:rect l="l" t="t" r="r" b="b"/>
            <a:pathLst>
              <a:path w="160020" h="553720">
                <a:moveTo>
                  <a:pt x="0" y="0"/>
                </a:moveTo>
                <a:lnTo>
                  <a:pt x="0" y="553212"/>
                </a:lnTo>
                <a:lnTo>
                  <a:pt x="17923" y="543560"/>
                </a:lnTo>
                <a:lnTo>
                  <a:pt x="58216" y="511394"/>
                </a:lnTo>
                <a:lnTo>
                  <a:pt x="92865" y="473305"/>
                </a:lnTo>
                <a:lnTo>
                  <a:pt x="121120" y="430037"/>
                </a:lnTo>
                <a:lnTo>
                  <a:pt x="142231" y="382335"/>
                </a:lnTo>
                <a:lnTo>
                  <a:pt x="155447" y="330943"/>
                </a:lnTo>
                <a:lnTo>
                  <a:pt x="160020" y="276605"/>
                </a:lnTo>
                <a:lnTo>
                  <a:pt x="155447" y="222268"/>
                </a:lnTo>
                <a:lnTo>
                  <a:pt x="142231" y="170876"/>
                </a:lnTo>
                <a:lnTo>
                  <a:pt x="121120" y="123174"/>
                </a:lnTo>
                <a:lnTo>
                  <a:pt x="92865" y="79906"/>
                </a:lnTo>
                <a:lnTo>
                  <a:pt x="58216" y="41817"/>
                </a:lnTo>
                <a:lnTo>
                  <a:pt x="17923" y="965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75628" y="788669"/>
            <a:ext cx="5059680" cy="39090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029" marR="5080" indent="-227329">
              <a:lnSpc>
                <a:spcPct val="9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"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science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</a:t>
            </a:r>
            <a:r>
              <a:rPr sz="2800" spc="700" dirty="0">
                <a:latin typeface="Calibri"/>
                <a:cs typeface="Calibri"/>
              </a:rPr>
              <a:t> 	</a:t>
            </a:r>
            <a:r>
              <a:rPr sz="2800" dirty="0">
                <a:latin typeface="Calibri"/>
                <a:cs typeface="Calibri"/>
              </a:rPr>
              <a:t>engineering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making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intelligent 	</a:t>
            </a:r>
            <a:r>
              <a:rPr sz="2800" dirty="0">
                <a:latin typeface="Calibri"/>
                <a:cs typeface="Calibri"/>
              </a:rPr>
              <a:t>machines,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especially</a:t>
            </a:r>
            <a:r>
              <a:rPr sz="2800" spc="-10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intelligent 	</a:t>
            </a:r>
            <a:r>
              <a:rPr sz="2800" dirty="0">
                <a:latin typeface="Calibri"/>
                <a:cs typeface="Calibri"/>
              </a:rPr>
              <a:t>computer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programs.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related 	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similar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task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using 	computers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understand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human 	intelligence,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but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AI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have 	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confine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itself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methods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that 	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biologically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observable.“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by 	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John</a:t>
            </a:r>
            <a:r>
              <a:rPr sz="28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McCarthy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5835396"/>
            <a:ext cx="1548765" cy="1022985"/>
          </a:xfrm>
          <a:custGeom>
            <a:avLst/>
            <a:gdLst/>
            <a:ahLst/>
            <a:cxnLst/>
            <a:rect l="l" t="t" r="r" b="b"/>
            <a:pathLst>
              <a:path w="1548765" h="1022984">
                <a:moveTo>
                  <a:pt x="1486408" y="0"/>
                </a:moveTo>
                <a:lnTo>
                  <a:pt x="0" y="0"/>
                </a:lnTo>
                <a:lnTo>
                  <a:pt x="0" y="123850"/>
                </a:lnTo>
                <a:lnTo>
                  <a:pt x="1424559" y="123850"/>
                </a:lnTo>
                <a:lnTo>
                  <a:pt x="1424559" y="1022603"/>
                </a:lnTo>
                <a:lnTo>
                  <a:pt x="1548384" y="1022603"/>
                </a:lnTo>
                <a:lnTo>
                  <a:pt x="1548384" y="61925"/>
                </a:lnTo>
                <a:lnTo>
                  <a:pt x="1543522" y="37820"/>
                </a:lnTo>
                <a:lnTo>
                  <a:pt x="1530254" y="18137"/>
                </a:lnTo>
                <a:lnTo>
                  <a:pt x="1510557" y="4866"/>
                </a:lnTo>
                <a:lnTo>
                  <a:pt x="148640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3418332" y="5718073"/>
            <a:ext cx="2280285" cy="1140460"/>
            <a:chOff x="3418332" y="5718073"/>
            <a:chExt cx="2280285" cy="1140460"/>
          </a:xfrm>
        </p:grpSpPr>
        <p:sp>
          <p:nvSpPr>
            <p:cNvPr id="10" name="object 10"/>
            <p:cNvSpPr/>
            <p:nvPr/>
          </p:nvSpPr>
          <p:spPr>
            <a:xfrm>
              <a:off x="3418332" y="5718073"/>
              <a:ext cx="1770380" cy="1140460"/>
            </a:xfrm>
            <a:custGeom>
              <a:avLst/>
              <a:gdLst/>
              <a:ahLst/>
              <a:cxnLst/>
              <a:rect l="l" t="t" r="r" b="b"/>
              <a:pathLst>
                <a:path w="1770379" h="1140459">
                  <a:moveTo>
                    <a:pt x="209803" y="762914"/>
                  </a:moveTo>
                  <a:lnTo>
                    <a:pt x="160333" y="778557"/>
                  </a:lnTo>
                  <a:lnTo>
                    <a:pt x="124253" y="835985"/>
                  </a:lnTo>
                  <a:lnTo>
                    <a:pt x="101377" y="879992"/>
                  </a:lnTo>
                  <a:lnTo>
                    <a:pt x="79882" y="924671"/>
                  </a:lnTo>
                  <a:lnTo>
                    <a:pt x="59816" y="969987"/>
                  </a:lnTo>
                  <a:lnTo>
                    <a:pt x="0" y="1139925"/>
                  </a:lnTo>
                  <a:lnTo>
                    <a:pt x="134365" y="1139925"/>
                  </a:lnTo>
                  <a:lnTo>
                    <a:pt x="176656" y="1019557"/>
                  </a:lnTo>
                  <a:lnTo>
                    <a:pt x="195131" y="977880"/>
                  </a:lnTo>
                  <a:lnTo>
                    <a:pt x="214915" y="936788"/>
                  </a:lnTo>
                  <a:lnTo>
                    <a:pt x="235985" y="896313"/>
                  </a:lnTo>
                  <a:lnTo>
                    <a:pt x="258317" y="856487"/>
                  </a:lnTo>
                  <a:lnTo>
                    <a:pt x="265763" y="832397"/>
                  </a:lnTo>
                  <a:lnTo>
                    <a:pt x="252317" y="786525"/>
                  </a:lnTo>
                  <a:lnTo>
                    <a:pt x="217677" y="763828"/>
                  </a:lnTo>
                  <a:lnTo>
                    <a:pt x="209803" y="762914"/>
                  </a:lnTo>
                  <a:close/>
                </a:path>
                <a:path w="1770379" h="1140459">
                  <a:moveTo>
                    <a:pt x="837818" y="161264"/>
                  </a:moveTo>
                  <a:lnTo>
                    <a:pt x="769458" y="190835"/>
                  </a:lnTo>
                  <a:lnTo>
                    <a:pt x="726229" y="215086"/>
                  </a:lnTo>
                  <a:lnTo>
                    <a:pt x="683780" y="240654"/>
                  </a:lnTo>
                  <a:lnTo>
                    <a:pt x="642143" y="267519"/>
                  </a:lnTo>
                  <a:lnTo>
                    <a:pt x="601352" y="295659"/>
                  </a:lnTo>
                  <a:lnTo>
                    <a:pt x="561439" y="325056"/>
                  </a:lnTo>
                  <a:lnTo>
                    <a:pt x="522436" y="355690"/>
                  </a:lnTo>
                  <a:lnTo>
                    <a:pt x="484377" y="387540"/>
                  </a:lnTo>
                  <a:lnTo>
                    <a:pt x="462533" y="430868"/>
                  </a:lnTo>
                  <a:lnTo>
                    <a:pt x="465375" y="455018"/>
                  </a:lnTo>
                  <a:lnTo>
                    <a:pt x="487670" y="486373"/>
                  </a:lnTo>
                  <a:lnTo>
                    <a:pt x="525906" y="499059"/>
                  </a:lnTo>
                  <a:lnTo>
                    <a:pt x="526288" y="499059"/>
                  </a:lnTo>
                  <a:lnTo>
                    <a:pt x="567689" y="484022"/>
                  </a:lnTo>
                  <a:lnTo>
                    <a:pt x="607781" y="450548"/>
                  </a:lnTo>
                  <a:lnTo>
                    <a:pt x="648999" y="418540"/>
                  </a:lnTo>
                  <a:lnTo>
                    <a:pt x="691303" y="388026"/>
                  </a:lnTo>
                  <a:lnTo>
                    <a:pt x="734654" y="359031"/>
                  </a:lnTo>
                  <a:lnTo>
                    <a:pt x="779011" y="331585"/>
                  </a:lnTo>
                  <a:lnTo>
                    <a:pt x="824335" y="305713"/>
                  </a:lnTo>
                  <a:lnTo>
                    <a:pt x="870584" y="281444"/>
                  </a:lnTo>
                  <a:lnTo>
                    <a:pt x="890438" y="265864"/>
                  </a:lnTo>
                  <a:lnTo>
                    <a:pt x="902350" y="244617"/>
                  </a:lnTo>
                  <a:lnTo>
                    <a:pt x="905428" y="220451"/>
                  </a:lnTo>
                  <a:lnTo>
                    <a:pt x="898778" y="196113"/>
                  </a:lnTo>
                  <a:lnTo>
                    <a:pt x="887735" y="180520"/>
                  </a:lnTo>
                  <a:lnTo>
                    <a:pt x="873109" y="169259"/>
                  </a:lnTo>
                  <a:lnTo>
                    <a:pt x="856077" y="162712"/>
                  </a:lnTo>
                  <a:lnTo>
                    <a:pt x="837818" y="161264"/>
                  </a:lnTo>
                  <a:close/>
                </a:path>
                <a:path w="1770379" h="1140459">
                  <a:moveTo>
                    <a:pt x="1514728" y="0"/>
                  </a:moveTo>
                  <a:lnTo>
                    <a:pt x="1465204" y="1067"/>
                  </a:lnTo>
                  <a:lnTo>
                    <a:pt x="1415716" y="3662"/>
                  </a:lnTo>
                  <a:lnTo>
                    <a:pt x="1366299" y="7788"/>
                  </a:lnTo>
                  <a:lnTo>
                    <a:pt x="1316989" y="13449"/>
                  </a:lnTo>
                  <a:lnTo>
                    <a:pt x="1274810" y="37364"/>
                  </a:lnTo>
                  <a:lnTo>
                    <a:pt x="1261871" y="84150"/>
                  </a:lnTo>
                  <a:lnTo>
                    <a:pt x="1268898" y="106367"/>
                  </a:lnTo>
                  <a:lnTo>
                    <a:pt x="1282938" y="124061"/>
                  </a:lnTo>
                  <a:lnTo>
                    <a:pt x="1302287" y="135719"/>
                  </a:lnTo>
                  <a:lnTo>
                    <a:pt x="1325386" y="139852"/>
                  </a:lnTo>
                  <a:lnTo>
                    <a:pt x="1329591" y="139852"/>
                  </a:lnTo>
                  <a:lnTo>
                    <a:pt x="1333627" y="139357"/>
                  </a:lnTo>
                  <a:lnTo>
                    <a:pt x="1385473" y="133513"/>
                  </a:lnTo>
                  <a:lnTo>
                    <a:pt x="1437458" y="129512"/>
                  </a:lnTo>
                  <a:lnTo>
                    <a:pt x="1489531" y="127354"/>
                  </a:lnTo>
                  <a:lnTo>
                    <a:pt x="1741902" y="127039"/>
                  </a:lnTo>
                  <a:lnTo>
                    <a:pt x="1744932" y="125610"/>
                  </a:lnTo>
                  <a:lnTo>
                    <a:pt x="1761440" y="107725"/>
                  </a:lnTo>
                  <a:lnTo>
                    <a:pt x="1770088" y="84150"/>
                  </a:lnTo>
                  <a:lnTo>
                    <a:pt x="1768966" y="59035"/>
                  </a:lnTo>
                  <a:lnTo>
                    <a:pt x="1740711" y="20288"/>
                  </a:lnTo>
                  <a:lnTo>
                    <a:pt x="1712594" y="11061"/>
                  </a:lnTo>
                  <a:lnTo>
                    <a:pt x="1663211" y="5998"/>
                  </a:lnTo>
                  <a:lnTo>
                    <a:pt x="1613757" y="2468"/>
                  </a:lnTo>
                  <a:lnTo>
                    <a:pt x="1564255" y="469"/>
                  </a:lnTo>
                  <a:lnTo>
                    <a:pt x="1514728" y="0"/>
                  </a:lnTo>
                  <a:close/>
                </a:path>
                <a:path w="1770379" h="1140459">
                  <a:moveTo>
                    <a:pt x="1741902" y="127039"/>
                  </a:moveTo>
                  <a:lnTo>
                    <a:pt x="1541644" y="127039"/>
                  </a:lnTo>
                  <a:lnTo>
                    <a:pt x="1593749" y="128569"/>
                  </a:lnTo>
                  <a:lnTo>
                    <a:pt x="1645795" y="131942"/>
                  </a:lnTo>
                  <a:lnTo>
                    <a:pt x="1697735" y="137159"/>
                  </a:lnTo>
                  <a:lnTo>
                    <a:pt x="1722923" y="135992"/>
                  </a:lnTo>
                  <a:lnTo>
                    <a:pt x="1741902" y="12703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3088" y="6259068"/>
              <a:ext cx="1565275" cy="599440"/>
            </a:xfrm>
            <a:custGeom>
              <a:avLst/>
              <a:gdLst/>
              <a:ahLst/>
              <a:cxnLst/>
              <a:rect l="l" t="t" r="r" b="b"/>
              <a:pathLst>
                <a:path w="1565275" h="599440">
                  <a:moveTo>
                    <a:pt x="782574" y="0"/>
                  </a:moveTo>
                  <a:lnTo>
                    <a:pt x="732729" y="1470"/>
                  </a:lnTo>
                  <a:lnTo>
                    <a:pt x="683684" y="5826"/>
                  </a:lnTo>
                  <a:lnTo>
                    <a:pt x="635527" y="12982"/>
                  </a:lnTo>
                  <a:lnTo>
                    <a:pt x="588347" y="22851"/>
                  </a:lnTo>
                  <a:lnTo>
                    <a:pt x="542230" y="35349"/>
                  </a:lnTo>
                  <a:lnTo>
                    <a:pt x="497265" y="50391"/>
                  </a:lnTo>
                  <a:lnTo>
                    <a:pt x="453539" y="67890"/>
                  </a:lnTo>
                  <a:lnTo>
                    <a:pt x="411140" y="87763"/>
                  </a:lnTo>
                  <a:lnTo>
                    <a:pt x="370157" y="109922"/>
                  </a:lnTo>
                  <a:lnTo>
                    <a:pt x="330676" y="134284"/>
                  </a:lnTo>
                  <a:lnTo>
                    <a:pt x="292786" y="160761"/>
                  </a:lnTo>
                  <a:lnTo>
                    <a:pt x="256574" y="189270"/>
                  </a:lnTo>
                  <a:lnTo>
                    <a:pt x="222129" y="219725"/>
                  </a:lnTo>
                  <a:lnTo>
                    <a:pt x="189538" y="252040"/>
                  </a:lnTo>
                  <a:lnTo>
                    <a:pt x="158888" y="286130"/>
                  </a:lnTo>
                  <a:lnTo>
                    <a:pt x="130269" y="321910"/>
                  </a:lnTo>
                  <a:lnTo>
                    <a:pt x="103767" y="359294"/>
                  </a:lnTo>
                  <a:lnTo>
                    <a:pt x="79471" y="398197"/>
                  </a:lnTo>
                  <a:lnTo>
                    <a:pt x="57468" y="438533"/>
                  </a:lnTo>
                  <a:lnTo>
                    <a:pt x="37846" y="480217"/>
                  </a:lnTo>
                  <a:lnTo>
                    <a:pt x="0" y="598931"/>
                  </a:lnTo>
                  <a:lnTo>
                    <a:pt x="1565148" y="598931"/>
                  </a:lnTo>
                  <a:lnTo>
                    <a:pt x="1527302" y="480217"/>
                  </a:lnTo>
                  <a:lnTo>
                    <a:pt x="1507679" y="438533"/>
                  </a:lnTo>
                  <a:lnTo>
                    <a:pt x="1485676" y="398197"/>
                  </a:lnTo>
                  <a:lnTo>
                    <a:pt x="1461380" y="359294"/>
                  </a:lnTo>
                  <a:lnTo>
                    <a:pt x="1434878" y="321910"/>
                  </a:lnTo>
                  <a:lnTo>
                    <a:pt x="1406259" y="286130"/>
                  </a:lnTo>
                  <a:lnTo>
                    <a:pt x="1375609" y="252040"/>
                  </a:lnTo>
                  <a:lnTo>
                    <a:pt x="1343018" y="219725"/>
                  </a:lnTo>
                  <a:lnTo>
                    <a:pt x="1308573" y="189270"/>
                  </a:lnTo>
                  <a:lnTo>
                    <a:pt x="1272361" y="160761"/>
                  </a:lnTo>
                  <a:lnTo>
                    <a:pt x="1234471" y="134284"/>
                  </a:lnTo>
                  <a:lnTo>
                    <a:pt x="1194990" y="109922"/>
                  </a:lnTo>
                  <a:lnTo>
                    <a:pt x="1154007" y="87763"/>
                  </a:lnTo>
                  <a:lnTo>
                    <a:pt x="1111608" y="67890"/>
                  </a:lnTo>
                  <a:lnTo>
                    <a:pt x="1067882" y="50391"/>
                  </a:lnTo>
                  <a:lnTo>
                    <a:pt x="1022917" y="35349"/>
                  </a:lnTo>
                  <a:lnTo>
                    <a:pt x="976800" y="22851"/>
                  </a:lnTo>
                  <a:lnTo>
                    <a:pt x="929620" y="12982"/>
                  </a:lnTo>
                  <a:lnTo>
                    <a:pt x="881463" y="5826"/>
                  </a:lnTo>
                  <a:lnTo>
                    <a:pt x="832418" y="1470"/>
                  </a:lnTo>
                  <a:lnTo>
                    <a:pt x="78257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0107-A759-BCA5-8C4E-D042E6D2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6" y="16510"/>
            <a:ext cx="10772647" cy="830997"/>
          </a:xfrm>
        </p:spPr>
        <p:txBody>
          <a:bodyPr/>
          <a:lstStyle/>
          <a:p>
            <a:r>
              <a:rPr lang="en-US" dirty="0"/>
              <a:t>Clustering Algorithms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1817FC-8D4A-2C03-E276-11096BD80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319751"/>
              </p:ext>
            </p:extLst>
          </p:nvPr>
        </p:nvGraphicFramePr>
        <p:xfrm>
          <a:off x="2058988" y="2432844"/>
          <a:ext cx="8074026" cy="23774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91342">
                  <a:extLst>
                    <a:ext uri="{9D8B030D-6E8A-4147-A177-3AD203B41FA5}">
                      <a16:colId xmlns:a16="http://schemas.microsoft.com/office/drawing/2014/main" val="1114454268"/>
                    </a:ext>
                  </a:extLst>
                </a:gridCol>
                <a:gridCol w="2691342">
                  <a:extLst>
                    <a:ext uri="{9D8B030D-6E8A-4147-A177-3AD203B41FA5}">
                      <a16:colId xmlns:a16="http://schemas.microsoft.com/office/drawing/2014/main" val="3577784746"/>
                    </a:ext>
                  </a:extLst>
                </a:gridCol>
                <a:gridCol w="2691342">
                  <a:extLst>
                    <a:ext uri="{9D8B030D-6E8A-4147-A177-3AD203B41FA5}">
                      <a16:colId xmlns:a16="http://schemas.microsoft.com/office/drawing/2014/main" val="196070689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b="1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Use When...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638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/>
                        <a:t>Silhouette Score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Want to measure how distinct clusters 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 = well-clustered, -1 = wrong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45021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/>
                        <a:t>Davies-Bouldin Index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Lower is better (compact &amp; separated)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Good for comparing k-values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941345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b="1"/>
                        <a:t>Inertia (within-cluster SSE)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Used in K-Means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Lower is better, but not scaled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711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551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C637C-AD0C-2440-E75B-1AB9F6AA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6" y="16510"/>
            <a:ext cx="10772647" cy="830997"/>
          </a:xfrm>
        </p:spPr>
        <p:txBody>
          <a:bodyPr/>
          <a:lstStyle/>
          <a:p>
            <a:r>
              <a:rPr lang="en-US" dirty="0"/>
              <a:t>Practical Evaluation Factors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B4CB96-4435-4AD8-2EF1-6B58D08DC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237094"/>
              </p:ext>
            </p:extLst>
          </p:nvPr>
        </p:nvGraphicFramePr>
        <p:xfrm>
          <a:off x="709676" y="1524000"/>
          <a:ext cx="10415524" cy="426719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07762">
                  <a:extLst>
                    <a:ext uri="{9D8B030D-6E8A-4147-A177-3AD203B41FA5}">
                      <a16:colId xmlns:a16="http://schemas.microsoft.com/office/drawing/2014/main" val="1839640426"/>
                    </a:ext>
                  </a:extLst>
                </a:gridCol>
                <a:gridCol w="5207762">
                  <a:extLst>
                    <a:ext uri="{9D8B030D-6E8A-4147-A177-3AD203B41FA5}">
                      <a16:colId xmlns:a16="http://schemas.microsoft.com/office/drawing/2014/main" val="1389272404"/>
                    </a:ext>
                  </a:extLst>
                </a:gridCol>
              </a:tblGrid>
              <a:tr h="688259">
                <a:tc>
                  <a:txBody>
                    <a:bodyPr/>
                    <a:lstStyle/>
                    <a:p>
                      <a:r>
                        <a:rPr lang="en-US" sz="2400" b="1"/>
                        <a:t>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Why It Matters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544032"/>
                  </a:ext>
                </a:extLst>
              </a:tr>
              <a:tr h="963561">
                <a:tc>
                  <a:txBody>
                    <a:bodyPr/>
                    <a:lstStyle/>
                    <a:p>
                      <a:r>
                        <a:rPr lang="en-US" sz="1800" b="1"/>
                        <a:t>Interpretability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Do we understand how/why it makes predictions?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618078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r>
                        <a:rPr lang="en-US" sz="1800" b="1"/>
                        <a:t>Training Time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Important for real-time or big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858657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r>
                        <a:rPr lang="en-US" sz="1800" b="1"/>
                        <a:t>Fairness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Does it treat all groups equally?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1796579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r>
                        <a:rPr lang="en-US" sz="1800" b="1"/>
                        <a:t>Generalization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Does it perform well on new data?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399500"/>
                  </a:ext>
                </a:extLst>
              </a:tr>
              <a:tr h="963561">
                <a:tc>
                  <a:txBody>
                    <a:bodyPr/>
                    <a:lstStyle/>
                    <a:p>
                      <a:r>
                        <a:rPr lang="en-US" sz="1800" b="1"/>
                        <a:t>Explainability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Can we explain decisions to stakeholders?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8611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435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solidFill>
                  <a:srgbClr val="888888"/>
                </a:solidFill>
              </a:rPr>
              <a:t>42</a:t>
            </a:fld>
            <a:endParaRPr spc="-25" dirty="0">
              <a:solidFill>
                <a:srgbClr val="888888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16510"/>
            <a:ext cx="729551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dirty="0">
                <a:solidFill>
                  <a:srgbClr val="C00000"/>
                </a:solidFill>
              </a:rPr>
              <a:t>Things</a:t>
            </a:r>
            <a:r>
              <a:rPr sz="4000" spc="-90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to</a:t>
            </a:r>
            <a:r>
              <a:rPr sz="4000" spc="-90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consider</a:t>
            </a:r>
            <a:r>
              <a:rPr sz="4000" spc="-110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in</a:t>
            </a:r>
            <a:r>
              <a:rPr sz="4000" spc="-85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Selecting</a:t>
            </a:r>
            <a:r>
              <a:rPr sz="4000" spc="-95" dirty="0">
                <a:solidFill>
                  <a:srgbClr val="C00000"/>
                </a:solidFill>
              </a:rPr>
              <a:t> </a:t>
            </a:r>
            <a:r>
              <a:rPr sz="4000" dirty="0">
                <a:solidFill>
                  <a:srgbClr val="C00000"/>
                </a:solidFill>
              </a:rPr>
              <a:t>a</a:t>
            </a:r>
            <a:r>
              <a:rPr sz="4000" spc="-85" dirty="0">
                <a:solidFill>
                  <a:srgbClr val="C00000"/>
                </a:solidFill>
              </a:rPr>
              <a:t> </a:t>
            </a:r>
            <a:r>
              <a:rPr sz="4000" spc="-25" dirty="0">
                <a:solidFill>
                  <a:srgbClr val="C00000"/>
                </a:solidFill>
              </a:rPr>
              <a:t>ML </a:t>
            </a:r>
            <a:r>
              <a:rPr sz="4000" spc="-10" dirty="0">
                <a:solidFill>
                  <a:srgbClr val="C00000"/>
                </a:solidFill>
              </a:rPr>
              <a:t>Algorithm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59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If</a:t>
            </a:r>
            <a:r>
              <a:rPr spc="-55" dirty="0"/>
              <a:t> </a:t>
            </a:r>
            <a:r>
              <a:rPr spc="-20" dirty="0"/>
              <a:t>there’s</a:t>
            </a:r>
            <a:r>
              <a:rPr spc="-50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dirty="0"/>
              <a:t>algorithmic</a:t>
            </a:r>
            <a:r>
              <a:rPr spc="-75" dirty="0"/>
              <a:t> </a:t>
            </a:r>
            <a:r>
              <a:rPr dirty="0"/>
              <a:t>way</a:t>
            </a:r>
            <a:r>
              <a:rPr spc="-55" dirty="0"/>
              <a:t> </a:t>
            </a:r>
            <a:r>
              <a:rPr dirty="0"/>
              <a:t>instead</a:t>
            </a:r>
            <a:r>
              <a:rPr spc="-6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ML,</a:t>
            </a:r>
            <a:r>
              <a:rPr spc="-60" dirty="0"/>
              <a:t> </a:t>
            </a:r>
            <a:r>
              <a:rPr dirty="0"/>
              <a:t>use</a:t>
            </a:r>
            <a:r>
              <a:rPr spc="-40" dirty="0"/>
              <a:t> </a:t>
            </a:r>
            <a:r>
              <a:rPr dirty="0"/>
              <a:t>it!!!</a:t>
            </a:r>
            <a:r>
              <a:rPr spc="-35" dirty="0"/>
              <a:t> </a:t>
            </a:r>
            <a:r>
              <a:rPr dirty="0"/>
              <a:t>(ML</a:t>
            </a:r>
            <a:r>
              <a:rPr spc="-60" dirty="0"/>
              <a:t> </a:t>
            </a:r>
            <a:r>
              <a:rPr spc="-25" dirty="0"/>
              <a:t>is</a:t>
            </a:r>
          </a:p>
          <a:p>
            <a:pPr marL="241300">
              <a:lnSpc>
                <a:spcPts val="2590"/>
              </a:lnSpc>
            </a:pPr>
            <a:r>
              <a:rPr spc="-10" dirty="0"/>
              <a:t>messy)</a:t>
            </a:r>
          </a:p>
          <a:p>
            <a:pPr marL="240029" indent="-227329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</a:tabLst>
            </a:pPr>
            <a:r>
              <a:rPr spc="-10" dirty="0"/>
              <a:t>Refer</a:t>
            </a:r>
            <a:r>
              <a:rPr spc="-6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literature!!!</a:t>
            </a:r>
          </a:p>
          <a:p>
            <a:pPr marL="240029" indent="-227329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0665" algn="l"/>
              </a:tabLst>
            </a:pPr>
            <a:r>
              <a:rPr spc="-20" dirty="0"/>
              <a:t>Try</a:t>
            </a:r>
            <a:r>
              <a:rPr spc="-40" dirty="0"/>
              <a:t> </a:t>
            </a:r>
            <a:r>
              <a:rPr spc="-20" dirty="0"/>
              <a:t>different</a:t>
            </a:r>
            <a:r>
              <a:rPr spc="-30" dirty="0"/>
              <a:t> </a:t>
            </a:r>
            <a:r>
              <a:rPr dirty="0"/>
              <a:t>ML</a:t>
            </a:r>
            <a:r>
              <a:rPr spc="-40" dirty="0"/>
              <a:t> </a:t>
            </a:r>
            <a:r>
              <a:rPr dirty="0"/>
              <a:t>algorithms</a:t>
            </a:r>
            <a:r>
              <a:rPr spc="-60" dirty="0"/>
              <a:t> </a:t>
            </a:r>
            <a:r>
              <a:rPr dirty="0"/>
              <a:t>(no</a:t>
            </a:r>
            <a:r>
              <a:rPr spc="-55" dirty="0"/>
              <a:t> </a:t>
            </a:r>
            <a:r>
              <a:rPr dirty="0"/>
              <a:t>single</a:t>
            </a:r>
            <a:r>
              <a:rPr spc="-35" dirty="0"/>
              <a:t> </a:t>
            </a:r>
            <a:r>
              <a:rPr dirty="0"/>
              <a:t>algorithm</a:t>
            </a:r>
            <a:r>
              <a:rPr spc="-6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best)</a:t>
            </a:r>
          </a:p>
          <a:p>
            <a:pPr marL="240029" marR="5080" indent="-227329">
              <a:lnSpc>
                <a:spcPts val="2300"/>
              </a:lnSpc>
              <a:spcBef>
                <a:spcPts val="980"/>
              </a:spcBef>
              <a:buFont typeface="Arial"/>
              <a:buChar char="•"/>
              <a:tabLst>
                <a:tab pos="241935" algn="l"/>
              </a:tabLst>
            </a:pPr>
            <a:r>
              <a:rPr dirty="0"/>
              <a:t>Check</a:t>
            </a:r>
            <a:r>
              <a:rPr spc="-8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dataset</a:t>
            </a:r>
            <a:r>
              <a:rPr spc="-75" dirty="0"/>
              <a:t> </a:t>
            </a:r>
            <a:r>
              <a:rPr dirty="0"/>
              <a:t>against</a:t>
            </a:r>
            <a:r>
              <a:rPr spc="-70" dirty="0"/>
              <a:t> </a:t>
            </a:r>
            <a:r>
              <a:rPr dirty="0"/>
              <a:t>the</a:t>
            </a:r>
            <a:r>
              <a:rPr spc="-70" dirty="0"/>
              <a:t> </a:t>
            </a:r>
            <a:r>
              <a:rPr spc="-10" dirty="0"/>
              <a:t>usage/strength</a:t>
            </a:r>
            <a:r>
              <a:rPr spc="-6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each</a:t>
            </a:r>
            <a:r>
              <a:rPr spc="-75" dirty="0"/>
              <a:t> </a:t>
            </a:r>
            <a:r>
              <a:rPr spc="-10" dirty="0"/>
              <a:t>algorithm 	</a:t>
            </a:r>
            <a:r>
              <a:rPr dirty="0"/>
              <a:t>(e.g.</a:t>
            </a:r>
            <a:r>
              <a:rPr spc="-30" dirty="0"/>
              <a:t> </a:t>
            </a:r>
            <a:r>
              <a:rPr dirty="0"/>
              <a:t>RNNs,</a:t>
            </a:r>
            <a:r>
              <a:rPr spc="-15" dirty="0"/>
              <a:t> </a:t>
            </a:r>
            <a:r>
              <a:rPr dirty="0"/>
              <a:t>ARIMA</a:t>
            </a:r>
            <a:r>
              <a:rPr spc="-3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good</a:t>
            </a:r>
            <a:r>
              <a:rPr spc="-3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time-</a:t>
            </a:r>
            <a:r>
              <a:rPr dirty="0"/>
              <a:t>series</a:t>
            </a:r>
            <a:r>
              <a:rPr spc="-30" dirty="0"/>
              <a:t> </a:t>
            </a:r>
            <a:r>
              <a:rPr spc="-10" dirty="0"/>
              <a:t>predictions)</a:t>
            </a:r>
          </a:p>
          <a:p>
            <a:pPr marL="240029" indent="-227329">
              <a:lnSpc>
                <a:spcPts val="2595"/>
              </a:lnSpc>
              <a:spcBef>
                <a:spcPts val="445"/>
              </a:spcBef>
              <a:buFont typeface="Arial"/>
              <a:buChar char="•"/>
              <a:tabLst>
                <a:tab pos="240665" algn="l"/>
              </a:tabLst>
            </a:pPr>
            <a:r>
              <a:rPr dirty="0"/>
              <a:t>Be</a:t>
            </a:r>
            <a:r>
              <a:rPr spc="-35" dirty="0"/>
              <a:t> </a:t>
            </a:r>
            <a:r>
              <a:rPr dirty="0"/>
              <a:t>mindful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20" dirty="0"/>
              <a:t>‘external</a:t>
            </a:r>
            <a:r>
              <a:rPr spc="-55" dirty="0"/>
              <a:t> </a:t>
            </a:r>
            <a:r>
              <a:rPr spc="-10" dirty="0"/>
              <a:t>factors’</a:t>
            </a:r>
            <a:r>
              <a:rPr spc="-40" dirty="0"/>
              <a:t> </a:t>
            </a:r>
            <a:r>
              <a:rPr dirty="0"/>
              <a:t>(e.g.</a:t>
            </a:r>
            <a:r>
              <a:rPr spc="-40" dirty="0"/>
              <a:t> </a:t>
            </a:r>
            <a:r>
              <a:rPr dirty="0"/>
              <a:t>seasonal</a:t>
            </a:r>
            <a:r>
              <a:rPr spc="-25" dirty="0"/>
              <a:t> </a:t>
            </a:r>
            <a:r>
              <a:rPr spc="-10" dirty="0"/>
              <a:t>effects,</a:t>
            </a:r>
            <a:r>
              <a:rPr spc="-30" dirty="0"/>
              <a:t> </a:t>
            </a:r>
            <a:r>
              <a:rPr dirty="0"/>
              <a:t>RL</a:t>
            </a:r>
            <a:r>
              <a:rPr spc="-30" dirty="0"/>
              <a:t> </a:t>
            </a:r>
            <a:r>
              <a:rPr dirty="0"/>
              <a:t>if</a:t>
            </a:r>
            <a:r>
              <a:rPr spc="-25" dirty="0"/>
              <a:t> you</a:t>
            </a:r>
          </a:p>
          <a:p>
            <a:pPr marL="241300">
              <a:lnSpc>
                <a:spcPts val="2595"/>
              </a:lnSpc>
            </a:pPr>
            <a:r>
              <a:rPr dirty="0"/>
              <a:t>don’t</a:t>
            </a:r>
            <a:r>
              <a:rPr spc="-85" dirty="0"/>
              <a:t> </a:t>
            </a:r>
            <a:r>
              <a:rPr dirty="0"/>
              <a:t>have</a:t>
            </a:r>
            <a:r>
              <a:rPr spc="-70" dirty="0"/>
              <a:t> </a:t>
            </a:r>
            <a:r>
              <a:rPr dirty="0"/>
              <a:t>data,</a:t>
            </a:r>
            <a:r>
              <a:rPr spc="-85" dirty="0"/>
              <a:t> </a:t>
            </a:r>
            <a:r>
              <a:rPr dirty="0"/>
              <a:t>Clustering</a:t>
            </a:r>
            <a:r>
              <a:rPr spc="-100" dirty="0"/>
              <a:t> </a:t>
            </a:r>
            <a:r>
              <a:rPr dirty="0"/>
              <a:t>if</a:t>
            </a:r>
            <a:r>
              <a:rPr spc="-75" dirty="0"/>
              <a:t> </a:t>
            </a:r>
            <a:r>
              <a:rPr dirty="0"/>
              <a:t>you</a:t>
            </a:r>
            <a:r>
              <a:rPr spc="-80" dirty="0"/>
              <a:t> </a:t>
            </a:r>
            <a:r>
              <a:rPr dirty="0"/>
              <a:t>have</a:t>
            </a:r>
            <a:r>
              <a:rPr spc="-75" dirty="0"/>
              <a:t> </a:t>
            </a:r>
            <a:r>
              <a:rPr dirty="0"/>
              <a:t>unlabeled</a:t>
            </a:r>
            <a:r>
              <a:rPr spc="-75" dirty="0"/>
              <a:t> </a:t>
            </a:r>
            <a:r>
              <a:rPr dirty="0"/>
              <a:t>data,</a:t>
            </a:r>
            <a:r>
              <a:rPr spc="-85" dirty="0"/>
              <a:t> </a:t>
            </a:r>
            <a:r>
              <a:rPr spc="-10" dirty="0"/>
              <a:t>etc.)</a:t>
            </a:r>
          </a:p>
          <a:p>
            <a:pPr marL="240029" marR="133985" indent="-227329">
              <a:lnSpc>
                <a:spcPts val="2300"/>
              </a:lnSpc>
              <a:spcBef>
                <a:spcPts val="990"/>
              </a:spcBef>
              <a:buFont typeface="Arial"/>
              <a:buChar char="•"/>
              <a:tabLst>
                <a:tab pos="241935" algn="l"/>
              </a:tabLst>
            </a:pPr>
            <a:r>
              <a:rPr spc="-55" dirty="0"/>
              <a:t>Test</a:t>
            </a:r>
            <a:r>
              <a:rPr spc="-60" dirty="0"/>
              <a:t> </a:t>
            </a:r>
            <a:r>
              <a:rPr dirty="0"/>
              <a:t>your</a:t>
            </a:r>
            <a:r>
              <a:rPr spc="-50" dirty="0"/>
              <a:t> </a:t>
            </a:r>
            <a:r>
              <a:rPr dirty="0"/>
              <a:t>algorithm(s)</a:t>
            </a:r>
            <a:r>
              <a:rPr spc="-80" dirty="0"/>
              <a:t>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test</a:t>
            </a:r>
            <a:r>
              <a:rPr spc="-65" dirty="0"/>
              <a:t> </a:t>
            </a:r>
            <a:r>
              <a:rPr dirty="0"/>
              <a:t>data</a:t>
            </a:r>
            <a:r>
              <a:rPr spc="-65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select</a:t>
            </a:r>
            <a:r>
              <a:rPr spc="-60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spc="-20" dirty="0"/>
              <a:t>best 	</a:t>
            </a:r>
            <a:r>
              <a:rPr dirty="0"/>
              <a:t>performing</a:t>
            </a:r>
            <a:r>
              <a:rPr spc="-75" dirty="0"/>
              <a:t> </a:t>
            </a:r>
            <a:r>
              <a:rPr dirty="0"/>
              <a:t>one</a:t>
            </a:r>
            <a:r>
              <a:rPr spc="-60" dirty="0"/>
              <a:t> </a:t>
            </a:r>
            <a:r>
              <a:rPr dirty="0"/>
              <a:t>for</a:t>
            </a:r>
            <a:r>
              <a:rPr spc="-55" dirty="0"/>
              <a:t> </a:t>
            </a:r>
            <a:r>
              <a:rPr dirty="0"/>
              <a:t>production</a:t>
            </a:r>
            <a:r>
              <a:rPr spc="-65" dirty="0"/>
              <a:t> </a:t>
            </a:r>
            <a:r>
              <a:rPr dirty="0"/>
              <a:t>(include</a:t>
            </a:r>
            <a:r>
              <a:rPr spc="-6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test</a:t>
            </a:r>
            <a:r>
              <a:rPr spc="-85" dirty="0"/>
              <a:t> </a:t>
            </a:r>
            <a:r>
              <a:rPr spc="-10" dirty="0"/>
              <a:t>results</a:t>
            </a:r>
            <a:r>
              <a:rPr spc="-70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spc="-20" dirty="0"/>
              <a:t>your 	</a:t>
            </a:r>
            <a:r>
              <a:rPr spc="-10" dirty="0"/>
              <a:t>thesis/publications)</a:t>
            </a:r>
          </a:p>
          <a:p>
            <a:pPr marL="240029" marR="869315" indent="-227329">
              <a:lnSpc>
                <a:spcPct val="80000"/>
              </a:lnSpc>
              <a:spcBef>
                <a:spcPts val="1025"/>
              </a:spcBef>
              <a:buFont typeface="Arial"/>
              <a:buChar char="•"/>
              <a:tabLst>
                <a:tab pos="241935" algn="l"/>
              </a:tabLst>
            </a:pPr>
            <a:r>
              <a:rPr dirty="0"/>
              <a:t>No</a:t>
            </a:r>
            <a:r>
              <a:rPr spc="-45" dirty="0"/>
              <a:t> </a:t>
            </a:r>
            <a:r>
              <a:rPr dirty="0"/>
              <a:t>algorithm</a:t>
            </a:r>
            <a:r>
              <a:rPr spc="-65" dirty="0"/>
              <a:t> </a:t>
            </a:r>
            <a:r>
              <a:rPr dirty="0"/>
              <a:t>will</a:t>
            </a:r>
            <a:r>
              <a:rPr spc="-50" dirty="0"/>
              <a:t> </a:t>
            </a:r>
            <a:r>
              <a:rPr dirty="0"/>
              <a:t>be</a:t>
            </a:r>
            <a:r>
              <a:rPr spc="-35" dirty="0"/>
              <a:t> </a:t>
            </a:r>
            <a:r>
              <a:rPr dirty="0"/>
              <a:t>perfect!</a:t>
            </a:r>
            <a:r>
              <a:rPr spc="-35" dirty="0"/>
              <a:t> </a:t>
            </a:r>
            <a:r>
              <a:rPr dirty="0"/>
              <a:t>(There</a:t>
            </a:r>
            <a:r>
              <a:rPr spc="-25" dirty="0"/>
              <a:t> </a:t>
            </a:r>
            <a:r>
              <a:rPr dirty="0"/>
              <a:t>will</a:t>
            </a:r>
            <a:r>
              <a:rPr spc="-50" dirty="0"/>
              <a:t> </a:t>
            </a:r>
            <a:r>
              <a:rPr dirty="0"/>
              <a:t>be</a:t>
            </a:r>
            <a:r>
              <a:rPr spc="-35" dirty="0"/>
              <a:t> </a:t>
            </a:r>
            <a:r>
              <a:rPr dirty="0"/>
              <a:t>an</a:t>
            </a:r>
            <a:r>
              <a:rPr spc="-45" dirty="0"/>
              <a:t> </a:t>
            </a:r>
            <a:r>
              <a:rPr spc="-50" dirty="0"/>
              <a:t>error.</a:t>
            </a:r>
            <a:r>
              <a:rPr spc="-60" dirty="0"/>
              <a:t> </a:t>
            </a:r>
            <a:r>
              <a:rPr spc="-25" dirty="0"/>
              <a:t>The 	</a:t>
            </a:r>
            <a:r>
              <a:rPr dirty="0"/>
              <a:t>objective</a:t>
            </a:r>
            <a:r>
              <a:rPr spc="-60" dirty="0"/>
              <a:t> </a:t>
            </a:r>
            <a:r>
              <a:rPr dirty="0"/>
              <a:t>is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keep</a:t>
            </a:r>
            <a:r>
              <a:rPr spc="-7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error</a:t>
            </a:r>
            <a:r>
              <a:rPr spc="-75" dirty="0"/>
              <a:t> </a:t>
            </a:r>
            <a:r>
              <a:rPr dirty="0"/>
              <a:t>at</a:t>
            </a:r>
            <a:r>
              <a:rPr spc="-60" dirty="0"/>
              <a:t> </a:t>
            </a:r>
            <a:r>
              <a:rPr dirty="0"/>
              <a:t>an</a:t>
            </a:r>
            <a:r>
              <a:rPr spc="-75" dirty="0"/>
              <a:t> </a:t>
            </a:r>
            <a:r>
              <a:rPr dirty="0"/>
              <a:t>acceptable</a:t>
            </a:r>
            <a:r>
              <a:rPr spc="-80" dirty="0"/>
              <a:t> </a:t>
            </a:r>
            <a:r>
              <a:rPr spc="-10" dirty="0"/>
              <a:t>rate)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solidFill>
                  <a:srgbClr val="888888"/>
                </a:solidFill>
              </a:rPr>
              <a:t>43</a:t>
            </a:fld>
            <a:endParaRPr spc="-25" dirty="0">
              <a:solidFill>
                <a:srgbClr val="888888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52730"/>
            <a:ext cx="59677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00000"/>
                </a:solidFill>
              </a:rPr>
              <a:t>Popular</a:t>
            </a:r>
            <a:r>
              <a:rPr sz="4400" spc="-155" dirty="0">
                <a:solidFill>
                  <a:srgbClr val="C00000"/>
                </a:solidFill>
              </a:rPr>
              <a:t> </a:t>
            </a:r>
            <a:r>
              <a:rPr sz="4400" spc="-35" dirty="0">
                <a:solidFill>
                  <a:srgbClr val="C00000"/>
                </a:solidFill>
              </a:rPr>
              <a:t>Frameworks/Tools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060194" y="1206753"/>
            <a:ext cx="7954009" cy="4895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  <a:tab pos="1885950" algn="l"/>
              </a:tabLst>
            </a:pPr>
            <a:r>
              <a:rPr sz="2600" spc="-10" dirty="0">
                <a:latin typeface="Calibri"/>
                <a:cs typeface="Calibri"/>
              </a:rPr>
              <a:t>Scikit-learn</a:t>
            </a:r>
            <a:r>
              <a:rPr sz="2600" dirty="0">
                <a:latin typeface="Calibri"/>
                <a:cs typeface="Calibri"/>
              </a:rPr>
              <a:t>	-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Python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(Anaconda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Python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Distribution)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R (R </a:t>
            </a:r>
            <a:r>
              <a:rPr sz="2600" spc="-10" dirty="0">
                <a:latin typeface="Calibri"/>
                <a:cs typeface="Calibri"/>
              </a:rPr>
              <a:t>studio)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libri"/>
                <a:cs typeface="Calibri"/>
              </a:rPr>
              <a:t>Matlab/Octave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(can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export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DLLs)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0" dirty="0">
                <a:latin typeface="Calibri"/>
                <a:cs typeface="Calibri"/>
              </a:rPr>
              <a:t>Weka</a:t>
            </a:r>
            <a:r>
              <a:rPr sz="2600" spc="-1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(Java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based)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ts val="2650"/>
              </a:lnSpc>
              <a:spcBef>
                <a:spcPts val="6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Java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OpenNLP/Python</a:t>
            </a:r>
            <a:r>
              <a:rPr sz="2600" spc="-105" dirty="0">
                <a:latin typeface="Calibri"/>
                <a:cs typeface="Calibri"/>
              </a:rPr>
              <a:t> </a:t>
            </a:r>
            <a:r>
              <a:rPr sz="2600" spc="-35" dirty="0">
                <a:latin typeface="Calibri"/>
                <a:cs typeface="Calibri"/>
              </a:rPr>
              <a:t>NLTK</a:t>
            </a:r>
            <a:r>
              <a:rPr sz="2600" spc="-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(Natural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language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processing</a:t>
            </a:r>
            <a:endParaRPr sz="2600">
              <a:latin typeface="Calibri"/>
              <a:cs typeface="Calibri"/>
            </a:endParaRPr>
          </a:p>
          <a:p>
            <a:pPr marL="241300">
              <a:lnSpc>
                <a:spcPts val="2650"/>
              </a:lnSpc>
              <a:tabLst>
                <a:tab pos="554990" algn="l"/>
              </a:tabLst>
            </a:pPr>
            <a:r>
              <a:rPr sz="2600" spc="-50" dirty="0">
                <a:latin typeface="Calibri"/>
                <a:cs typeface="Calibri"/>
              </a:rPr>
              <a:t>+</a:t>
            </a:r>
            <a:r>
              <a:rPr sz="2600" dirty="0">
                <a:latin typeface="Calibri"/>
                <a:cs typeface="Calibri"/>
              </a:rPr>
              <a:t>	</a:t>
            </a:r>
            <a:r>
              <a:rPr sz="2600" spc="-25" dirty="0">
                <a:latin typeface="Calibri"/>
                <a:cs typeface="Calibri"/>
              </a:rPr>
              <a:t>ML)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Apache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Spark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(part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Apache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Hadoop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platform)</a:t>
            </a:r>
            <a:endParaRPr sz="2600">
              <a:latin typeface="Calibri"/>
              <a:cs typeface="Calibri"/>
            </a:endParaRPr>
          </a:p>
          <a:p>
            <a:pPr marL="241300" marR="97536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Google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Tensorflow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(Python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library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Deep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neural networks)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Apache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Keras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(Python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library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neural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networks)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Theano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(Python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library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Multicore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processing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DNNs)</a:t>
            </a:r>
            <a:endParaRPr sz="2600">
              <a:latin typeface="Calibri"/>
              <a:cs typeface="Calibri"/>
            </a:endParaRPr>
          </a:p>
          <a:p>
            <a:pPr marL="241300" marR="17335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Amazon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AWS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Services/Microsoft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Azure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ML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(Cloud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based </a:t>
            </a:r>
            <a:r>
              <a:rPr sz="2600" spc="-25" dirty="0">
                <a:latin typeface="Calibri"/>
                <a:cs typeface="Calibri"/>
              </a:rPr>
              <a:t>ML)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 rtl="0">
              <a:lnSpc>
                <a:spcPct val="90000"/>
              </a:lnSpc>
              <a:spcBef>
                <a:spcPct val="0"/>
              </a:spcBef>
            </a:pPr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Commonly</a:t>
            </a:r>
            <a:r>
              <a:rPr lang="en-US" sz="6200" kern="1200" spc="-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used</a:t>
            </a:r>
            <a:r>
              <a:rPr lang="en-US" sz="6200" kern="1200" spc="-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</a:t>
            </a:r>
            <a:r>
              <a:rPr lang="en-US" sz="6200" kern="1200" spc="-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2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libraries</a:t>
            </a:r>
            <a:endParaRPr lang="en-US" sz="6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10600" y="3204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rtl="0">
              <a:spcAft>
                <a:spcPts val="600"/>
              </a:spcAft>
            </a:pPr>
            <a:fld id="{81D60167-4931-47E6-BA6A-407CBD079E47}" type="slidenum">
              <a:rPr lang="en-US" kern="1200" spc="-25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pPr algn="r" rtl="0">
                <a:spcAft>
                  <a:spcPts val="600"/>
                </a:spcAft>
              </a:pPr>
              <a:t>44</a:t>
            </a:fld>
            <a:endParaRPr lang="en-US" kern="1200" spc="-25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1A43F375-1FA8-25BD-3EED-3AD8C65BF1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80514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3311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8616" y="2554463"/>
            <a:ext cx="3519170" cy="90805"/>
            <a:chOff x="618616" y="2554463"/>
            <a:chExt cx="3519170" cy="90805"/>
          </a:xfrm>
        </p:grpSpPr>
        <p:sp>
          <p:nvSpPr>
            <p:cNvPr id="4" name="object 4"/>
            <p:cNvSpPr/>
            <p:nvPr/>
          </p:nvSpPr>
          <p:spPr>
            <a:xfrm>
              <a:off x="640143" y="2578655"/>
              <a:ext cx="3475990" cy="42545"/>
            </a:xfrm>
            <a:custGeom>
              <a:avLst/>
              <a:gdLst/>
              <a:ahLst/>
              <a:cxnLst/>
              <a:rect l="l" t="t" r="r" b="b"/>
              <a:pathLst>
                <a:path w="3475990" h="42544">
                  <a:moveTo>
                    <a:pt x="279523" y="0"/>
                  </a:moveTo>
                  <a:lnTo>
                    <a:pt x="233089" y="80"/>
                  </a:lnTo>
                  <a:lnTo>
                    <a:pt x="187724" y="742"/>
                  </a:lnTo>
                  <a:lnTo>
                    <a:pt x="142616" y="2018"/>
                  </a:lnTo>
                  <a:lnTo>
                    <a:pt x="96951" y="3940"/>
                  </a:lnTo>
                  <a:lnTo>
                    <a:pt x="49916" y="6542"/>
                  </a:lnTo>
                  <a:lnTo>
                    <a:pt x="698" y="9858"/>
                  </a:lnTo>
                  <a:lnTo>
                    <a:pt x="0" y="13668"/>
                  </a:lnTo>
                  <a:lnTo>
                    <a:pt x="889" y="24209"/>
                  </a:lnTo>
                  <a:lnTo>
                    <a:pt x="698" y="28146"/>
                  </a:lnTo>
                  <a:lnTo>
                    <a:pt x="112775" y="30245"/>
                  </a:lnTo>
                  <a:lnTo>
                    <a:pt x="222563" y="31412"/>
                  </a:lnTo>
                  <a:lnTo>
                    <a:pt x="329870" y="31785"/>
                  </a:lnTo>
                  <a:lnTo>
                    <a:pt x="434504" y="31505"/>
                  </a:lnTo>
                  <a:lnTo>
                    <a:pt x="586021" y="30167"/>
                  </a:lnTo>
                  <a:lnTo>
                    <a:pt x="774220" y="27354"/>
                  </a:lnTo>
                  <a:lnTo>
                    <a:pt x="1000025" y="22166"/>
                  </a:lnTo>
                  <a:lnTo>
                    <a:pt x="1097088" y="20730"/>
                  </a:lnTo>
                  <a:lnTo>
                    <a:pt x="1147818" y="20410"/>
                  </a:lnTo>
                  <a:lnTo>
                    <a:pt x="1200265" y="20441"/>
                  </a:lnTo>
                  <a:lnTo>
                    <a:pt x="1254617" y="20889"/>
                  </a:lnTo>
                  <a:lnTo>
                    <a:pt x="1311064" y="21818"/>
                  </a:lnTo>
                  <a:lnTo>
                    <a:pt x="1369793" y="23294"/>
                  </a:lnTo>
                  <a:lnTo>
                    <a:pt x="1430993" y="25382"/>
                  </a:lnTo>
                  <a:lnTo>
                    <a:pt x="1494853" y="28146"/>
                  </a:lnTo>
                  <a:lnTo>
                    <a:pt x="1567804" y="30745"/>
                  </a:lnTo>
                  <a:lnTo>
                    <a:pt x="1636275" y="31576"/>
                  </a:lnTo>
                  <a:lnTo>
                    <a:pt x="1700481" y="31002"/>
                  </a:lnTo>
                  <a:lnTo>
                    <a:pt x="1760634" y="29388"/>
                  </a:lnTo>
                  <a:lnTo>
                    <a:pt x="1816950" y="27098"/>
                  </a:lnTo>
                  <a:lnTo>
                    <a:pt x="1918925" y="21948"/>
                  </a:lnTo>
                  <a:lnTo>
                    <a:pt x="1965012" y="19815"/>
                  </a:lnTo>
                  <a:lnTo>
                    <a:pt x="2008117" y="18463"/>
                  </a:lnTo>
                  <a:lnTo>
                    <a:pt x="2048454" y="18256"/>
                  </a:lnTo>
                  <a:lnTo>
                    <a:pt x="2086237" y="19558"/>
                  </a:lnTo>
                  <a:lnTo>
                    <a:pt x="2121681" y="22733"/>
                  </a:lnTo>
                  <a:lnTo>
                    <a:pt x="2154999" y="28146"/>
                  </a:lnTo>
                  <a:lnTo>
                    <a:pt x="2188382" y="33908"/>
                  </a:lnTo>
                  <a:lnTo>
                    <a:pt x="2223998" y="38016"/>
                  </a:lnTo>
                  <a:lnTo>
                    <a:pt x="2262029" y="40658"/>
                  </a:lnTo>
                  <a:lnTo>
                    <a:pt x="2302659" y="42024"/>
                  </a:lnTo>
                  <a:lnTo>
                    <a:pt x="2346069" y="42304"/>
                  </a:lnTo>
                  <a:lnTo>
                    <a:pt x="2392440" y="41686"/>
                  </a:lnTo>
                  <a:lnTo>
                    <a:pt x="2441956" y="40360"/>
                  </a:lnTo>
                  <a:lnTo>
                    <a:pt x="2675101" y="31767"/>
                  </a:lnTo>
                  <a:lnTo>
                    <a:pt x="2743068" y="29742"/>
                  </a:lnTo>
                  <a:lnTo>
                    <a:pt x="2815272" y="28146"/>
                  </a:lnTo>
                  <a:lnTo>
                    <a:pt x="2887289" y="27080"/>
                  </a:lnTo>
                  <a:lnTo>
                    <a:pt x="2954806" y="26471"/>
                  </a:lnTo>
                  <a:lnTo>
                    <a:pt x="3018085" y="26242"/>
                  </a:lnTo>
                  <a:lnTo>
                    <a:pt x="3132978" y="26620"/>
                  </a:lnTo>
                  <a:lnTo>
                    <a:pt x="3323435" y="28595"/>
                  </a:lnTo>
                  <a:lnTo>
                    <a:pt x="3403188" y="28978"/>
                  </a:lnTo>
                  <a:lnTo>
                    <a:pt x="3440113" y="28751"/>
                  </a:lnTo>
                  <a:lnTo>
                    <a:pt x="3475418" y="28146"/>
                  </a:lnTo>
                  <a:lnTo>
                    <a:pt x="3475418" y="9858"/>
                  </a:lnTo>
                  <a:lnTo>
                    <a:pt x="3404514" y="8128"/>
                  </a:lnTo>
                  <a:lnTo>
                    <a:pt x="3336145" y="6919"/>
                  </a:lnTo>
                  <a:lnTo>
                    <a:pt x="3270293" y="6171"/>
                  </a:lnTo>
                  <a:lnTo>
                    <a:pt x="3206940" y="5826"/>
                  </a:lnTo>
                  <a:lnTo>
                    <a:pt x="3146066" y="5824"/>
                  </a:lnTo>
                  <a:lnTo>
                    <a:pt x="3087654" y="6104"/>
                  </a:lnTo>
                  <a:lnTo>
                    <a:pt x="2978140" y="7276"/>
                  </a:lnTo>
                  <a:lnTo>
                    <a:pt x="2746128" y="10987"/>
                  </a:lnTo>
                  <a:lnTo>
                    <a:pt x="2669644" y="11534"/>
                  </a:lnTo>
                  <a:lnTo>
                    <a:pt x="2634825" y="11367"/>
                  </a:lnTo>
                  <a:lnTo>
                    <a:pt x="2602263" y="10829"/>
                  </a:lnTo>
                  <a:lnTo>
                    <a:pt x="2526290" y="8606"/>
                  </a:lnTo>
                  <a:lnTo>
                    <a:pt x="2477421" y="8323"/>
                  </a:lnTo>
                  <a:lnTo>
                    <a:pt x="2426104" y="8786"/>
                  </a:lnTo>
                  <a:lnTo>
                    <a:pt x="2373110" y="9773"/>
                  </a:lnTo>
                  <a:lnTo>
                    <a:pt x="2211769" y="13655"/>
                  </a:lnTo>
                  <a:lnTo>
                    <a:pt x="2159773" y="14515"/>
                  </a:lnTo>
                  <a:lnTo>
                    <a:pt x="2109954" y="14787"/>
                  </a:lnTo>
                  <a:lnTo>
                    <a:pt x="2063082" y="14250"/>
                  </a:lnTo>
                  <a:lnTo>
                    <a:pt x="2019928" y="12681"/>
                  </a:lnTo>
                  <a:lnTo>
                    <a:pt x="1981263" y="9858"/>
                  </a:lnTo>
                  <a:lnTo>
                    <a:pt x="1944881" y="6800"/>
                  </a:lnTo>
                  <a:lnTo>
                    <a:pt x="1907691" y="4610"/>
                  </a:lnTo>
                  <a:lnTo>
                    <a:pt x="1869235" y="3196"/>
                  </a:lnTo>
                  <a:lnTo>
                    <a:pt x="1829056" y="2464"/>
                  </a:lnTo>
                  <a:lnTo>
                    <a:pt x="1786695" y="2318"/>
                  </a:lnTo>
                  <a:lnTo>
                    <a:pt x="1741693" y="2667"/>
                  </a:lnTo>
                  <a:lnTo>
                    <a:pt x="1693594" y="3414"/>
                  </a:lnTo>
                  <a:lnTo>
                    <a:pt x="1461049" y="8522"/>
                  </a:lnTo>
                  <a:lnTo>
                    <a:pt x="1127126" y="14684"/>
                  </a:lnTo>
                  <a:lnTo>
                    <a:pt x="1031767" y="15908"/>
                  </a:lnTo>
                  <a:lnTo>
                    <a:pt x="937248" y="16314"/>
                  </a:lnTo>
                  <a:lnTo>
                    <a:pt x="889286" y="16123"/>
                  </a:lnTo>
                  <a:lnTo>
                    <a:pt x="840312" y="15625"/>
                  </a:lnTo>
                  <a:lnTo>
                    <a:pt x="789918" y="14783"/>
                  </a:lnTo>
                  <a:lnTo>
                    <a:pt x="737698" y="13565"/>
                  </a:lnTo>
                  <a:lnTo>
                    <a:pt x="683243" y="11935"/>
                  </a:lnTo>
                  <a:lnTo>
                    <a:pt x="556213" y="7149"/>
                  </a:lnTo>
                  <a:lnTo>
                    <a:pt x="433381" y="2911"/>
                  </a:lnTo>
                  <a:lnTo>
                    <a:pt x="378856" y="1448"/>
                  </a:lnTo>
                  <a:lnTo>
                    <a:pt x="327841" y="466"/>
                  </a:lnTo>
                  <a:lnTo>
                    <a:pt x="27952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841" y="2576688"/>
              <a:ext cx="3474720" cy="46355"/>
            </a:xfrm>
            <a:custGeom>
              <a:avLst/>
              <a:gdLst/>
              <a:ahLst/>
              <a:cxnLst/>
              <a:rect l="l" t="t" r="r" b="b"/>
              <a:pathLst>
                <a:path w="3474720" h="46355">
                  <a:moveTo>
                    <a:pt x="0" y="11825"/>
                  </a:moveTo>
                  <a:lnTo>
                    <a:pt x="48767" y="9503"/>
                  </a:lnTo>
                  <a:lnTo>
                    <a:pt x="98699" y="8619"/>
                  </a:lnTo>
                  <a:lnTo>
                    <a:pt x="149538" y="8901"/>
                  </a:lnTo>
                  <a:lnTo>
                    <a:pt x="201028" y="10081"/>
                  </a:lnTo>
                  <a:lnTo>
                    <a:pt x="252909" y="11887"/>
                  </a:lnTo>
                  <a:lnTo>
                    <a:pt x="304924" y="14051"/>
                  </a:lnTo>
                  <a:lnTo>
                    <a:pt x="356816" y="16301"/>
                  </a:lnTo>
                  <a:lnTo>
                    <a:pt x="408326" y="18369"/>
                  </a:lnTo>
                  <a:lnTo>
                    <a:pt x="459197" y="19985"/>
                  </a:lnTo>
                  <a:lnTo>
                    <a:pt x="509171" y="20878"/>
                  </a:lnTo>
                  <a:lnTo>
                    <a:pt x="557991" y="20778"/>
                  </a:lnTo>
                  <a:lnTo>
                    <a:pt x="605398" y="19416"/>
                  </a:lnTo>
                  <a:lnTo>
                    <a:pt x="651135" y="16521"/>
                  </a:lnTo>
                  <a:lnTo>
                    <a:pt x="694944" y="11825"/>
                  </a:lnTo>
                  <a:lnTo>
                    <a:pt x="741605" y="7011"/>
                  </a:lnTo>
                  <a:lnTo>
                    <a:pt x="789420" y="4541"/>
                  </a:lnTo>
                  <a:lnTo>
                    <a:pt x="838260" y="3995"/>
                  </a:lnTo>
                  <a:lnTo>
                    <a:pt x="887999" y="4951"/>
                  </a:lnTo>
                  <a:lnTo>
                    <a:pt x="938510" y="6990"/>
                  </a:lnTo>
                  <a:lnTo>
                    <a:pt x="989665" y="9691"/>
                  </a:lnTo>
                  <a:lnTo>
                    <a:pt x="1041336" y="12633"/>
                  </a:lnTo>
                  <a:lnTo>
                    <a:pt x="1093397" y="15397"/>
                  </a:lnTo>
                  <a:lnTo>
                    <a:pt x="1145720" y="17562"/>
                  </a:lnTo>
                  <a:lnTo>
                    <a:pt x="1198179" y="18708"/>
                  </a:lnTo>
                  <a:lnTo>
                    <a:pt x="1250644" y="18413"/>
                  </a:lnTo>
                  <a:lnTo>
                    <a:pt x="1302990" y="16259"/>
                  </a:lnTo>
                  <a:lnTo>
                    <a:pt x="1355089" y="11825"/>
                  </a:lnTo>
                  <a:lnTo>
                    <a:pt x="1407284" y="7392"/>
                  </a:lnTo>
                  <a:lnTo>
                    <a:pt x="1459837" y="5243"/>
                  </a:lnTo>
                  <a:lnTo>
                    <a:pt x="1512585" y="4957"/>
                  </a:lnTo>
                  <a:lnTo>
                    <a:pt x="1565368" y="6112"/>
                  </a:lnTo>
                  <a:lnTo>
                    <a:pt x="1618024" y="8287"/>
                  </a:lnTo>
                  <a:lnTo>
                    <a:pt x="1670392" y="11060"/>
                  </a:lnTo>
                  <a:lnTo>
                    <a:pt x="1722311" y="14010"/>
                  </a:lnTo>
                  <a:lnTo>
                    <a:pt x="1773620" y="16715"/>
                  </a:lnTo>
                  <a:lnTo>
                    <a:pt x="1824157" y="18754"/>
                  </a:lnTo>
                  <a:lnTo>
                    <a:pt x="1873761" y="19706"/>
                  </a:lnTo>
                  <a:lnTo>
                    <a:pt x="1922271" y="19150"/>
                  </a:lnTo>
                  <a:lnTo>
                    <a:pt x="1969525" y="16663"/>
                  </a:lnTo>
                  <a:lnTo>
                    <a:pt x="2015363" y="11825"/>
                  </a:lnTo>
                  <a:lnTo>
                    <a:pt x="2054409" y="7180"/>
                  </a:lnTo>
                  <a:lnTo>
                    <a:pt x="2093696" y="3818"/>
                  </a:lnTo>
                  <a:lnTo>
                    <a:pt x="2133559" y="1596"/>
                  </a:lnTo>
                  <a:lnTo>
                    <a:pt x="2174336" y="370"/>
                  </a:lnTo>
                  <a:lnTo>
                    <a:pt x="2216366" y="0"/>
                  </a:lnTo>
                  <a:lnTo>
                    <a:pt x="2259985" y="340"/>
                  </a:lnTo>
                  <a:lnTo>
                    <a:pt x="2305531" y="1248"/>
                  </a:lnTo>
                  <a:lnTo>
                    <a:pt x="2353341" y="2582"/>
                  </a:lnTo>
                  <a:lnTo>
                    <a:pt x="2403754" y="4199"/>
                  </a:lnTo>
                  <a:lnTo>
                    <a:pt x="2457106" y="5954"/>
                  </a:lnTo>
                  <a:lnTo>
                    <a:pt x="2513736" y="7707"/>
                  </a:lnTo>
                  <a:lnTo>
                    <a:pt x="2573980" y="9313"/>
                  </a:lnTo>
                  <a:lnTo>
                    <a:pt x="2638176" y="10630"/>
                  </a:lnTo>
                  <a:lnTo>
                    <a:pt x="2706662" y="11515"/>
                  </a:lnTo>
                  <a:lnTo>
                    <a:pt x="2779775" y="11825"/>
                  </a:lnTo>
                  <a:lnTo>
                    <a:pt x="2857022" y="11579"/>
                  </a:lnTo>
                  <a:lnTo>
                    <a:pt x="2927339" y="10965"/>
                  </a:lnTo>
                  <a:lnTo>
                    <a:pt x="2991397" y="10083"/>
                  </a:lnTo>
                  <a:lnTo>
                    <a:pt x="3049866" y="9037"/>
                  </a:lnTo>
                  <a:lnTo>
                    <a:pt x="3103417" y="7926"/>
                  </a:lnTo>
                  <a:lnTo>
                    <a:pt x="3152720" y="6853"/>
                  </a:lnTo>
                  <a:lnTo>
                    <a:pt x="3198447" y="5919"/>
                  </a:lnTo>
                  <a:lnTo>
                    <a:pt x="3241268" y="5227"/>
                  </a:lnTo>
                  <a:lnTo>
                    <a:pt x="3281853" y="4877"/>
                  </a:lnTo>
                  <a:lnTo>
                    <a:pt x="3320873" y="4971"/>
                  </a:lnTo>
                  <a:lnTo>
                    <a:pt x="3358999" y="5611"/>
                  </a:lnTo>
                  <a:lnTo>
                    <a:pt x="3396902" y="6899"/>
                  </a:lnTo>
                  <a:lnTo>
                    <a:pt x="3435252" y="8937"/>
                  </a:lnTo>
                  <a:lnTo>
                    <a:pt x="3474720" y="11825"/>
                  </a:lnTo>
                  <a:lnTo>
                    <a:pt x="3474339" y="19318"/>
                  </a:lnTo>
                  <a:lnTo>
                    <a:pt x="3474212" y="21604"/>
                  </a:lnTo>
                  <a:lnTo>
                    <a:pt x="3474720" y="30113"/>
                  </a:lnTo>
                  <a:lnTo>
                    <a:pt x="3422449" y="31914"/>
                  </a:lnTo>
                  <a:lnTo>
                    <a:pt x="3369084" y="32519"/>
                  </a:lnTo>
                  <a:lnTo>
                    <a:pt x="3314999" y="32156"/>
                  </a:lnTo>
                  <a:lnTo>
                    <a:pt x="3260569" y="31057"/>
                  </a:lnTo>
                  <a:lnTo>
                    <a:pt x="3206169" y="29450"/>
                  </a:lnTo>
                  <a:lnTo>
                    <a:pt x="3152174" y="27567"/>
                  </a:lnTo>
                  <a:lnTo>
                    <a:pt x="3098958" y="25636"/>
                  </a:lnTo>
                  <a:lnTo>
                    <a:pt x="3046898" y="23888"/>
                  </a:lnTo>
                  <a:lnTo>
                    <a:pt x="2996367" y="22552"/>
                  </a:lnTo>
                  <a:lnTo>
                    <a:pt x="2947740" y="21859"/>
                  </a:lnTo>
                  <a:lnTo>
                    <a:pt x="2901393" y="22039"/>
                  </a:lnTo>
                  <a:lnTo>
                    <a:pt x="2857699" y="23321"/>
                  </a:lnTo>
                  <a:lnTo>
                    <a:pt x="2817035" y="25936"/>
                  </a:lnTo>
                  <a:lnTo>
                    <a:pt x="2779775" y="30113"/>
                  </a:lnTo>
                  <a:lnTo>
                    <a:pt x="2736294" y="35133"/>
                  </a:lnTo>
                  <a:lnTo>
                    <a:pt x="2689067" y="38579"/>
                  </a:lnTo>
                  <a:lnTo>
                    <a:pt x="2638905" y="40650"/>
                  </a:lnTo>
                  <a:lnTo>
                    <a:pt x="2586618" y="41543"/>
                  </a:lnTo>
                  <a:lnTo>
                    <a:pt x="2533017" y="41457"/>
                  </a:lnTo>
                  <a:lnTo>
                    <a:pt x="2478913" y="40590"/>
                  </a:lnTo>
                  <a:lnTo>
                    <a:pt x="2425115" y="39142"/>
                  </a:lnTo>
                  <a:lnTo>
                    <a:pt x="2372435" y="37309"/>
                  </a:lnTo>
                  <a:lnTo>
                    <a:pt x="2321683" y="35292"/>
                  </a:lnTo>
                  <a:lnTo>
                    <a:pt x="2273669" y="33288"/>
                  </a:lnTo>
                  <a:lnTo>
                    <a:pt x="2229204" y="31495"/>
                  </a:lnTo>
                  <a:lnTo>
                    <a:pt x="2189099" y="30113"/>
                  </a:lnTo>
                  <a:lnTo>
                    <a:pt x="2153067" y="28858"/>
                  </a:lnTo>
                  <a:lnTo>
                    <a:pt x="2114553" y="27247"/>
                  </a:lnTo>
                  <a:lnTo>
                    <a:pt x="2073562" y="25436"/>
                  </a:lnTo>
                  <a:lnTo>
                    <a:pt x="2030101" y="23576"/>
                  </a:lnTo>
                  <a:lnTo>
                    <a:pt x="1984176" y="21823"/>
                  </a:lnTo>
                  <a:lnTo>
                    <a:pt x="1935794" y="20331"/>
                  </a:lnTo>
                  <a:lnTo>
                    <a:pt x="1884960" y="19253"/>
                  </a:lnTo>
                  <a:lnTo>
                    <a:pt x="1831681" y="18743"/>
                  </a:lnTo>
                  <a:lnTo>
                    <a:pt x="1775963" y="18956"/>
                  </a:lnTo>
                  <a:lnTo>
                    <a:pt x="1717812" y="20046"/>
                  </a:lnTo>
                  <a:lnTo>
                    <a:pt x="1657234" y="22166"/>
                  </a:lnTo>
                  <a:lnTo>
                    <a:pt x="1594237" y="25470"/>
                  </a:lnTo>
                  <a:lnTo>
                    <a:pt x="1528826" y="30113"/>
                  </a:lnTo>
                  <a:lnTo>
                    <a:pt x="1463818" y="34993"/>
                  </a:lnTo>
                  <a:lnTo>
                    <a:pt x="1401848" y="38930"/>
                  </a:lnTo>
                  <a:lnTo>
                    <a:pt x="1342733" y="41959"/>
                  </a:lnTo>
                  <a:lnTo>
                    <a:pt x="1286293" y="44116"/>
                  </a:lnTo>
                  <a:lnTo>
                    <a:pt x="1232346" y="45436"/>
                  </a:lnTo>
                  <a:lnTo>
                    <a:pt x="1180708" y="45954"/>
                  </a:lnTo>
                  <a:lnTo>
                    <a:pt x="1131200" y="45707"/>
                  </a:lnTo>
                  <a:lnTo>
                    <a:pt x="1083639" y="44728"/>
                  </a:lnTo>
                  <a:lnTo>
                    <a:pt x="1037843" y="43054"/>
                  </a:lnTo>
                  <a:lnTo>
                    <a:pt x="993631" y="40721"/>
                  </a:lnTo>
                  <a:lnTo>
                    <a:pt x="950821" y="37762"/>
                  </a:lnTo>
                  <a:lnTo>
                    <a:pt x="909231" y="34214"/>
                  </a:lnTo>
                  <a:lnTo>
                    <a:pt x="868680" y="30113"/>
                  </a:lnTo>
                  <a:lnTo>
                    <a:pt x="835136" y="27415"/>
                  </a:lnTo>
                  <a:lnTo>
                    <a:pt x="796245" y="25890"/>
                  </a:lnTo>
                  <a:lnTo>
                    <a:pt x="752636" y="25370"/>
                  </a:lnTo>
                  <a:lnTo>
                    <a:pt x="704941" y="25689"/>
                  </a:lnTo>
                  <a:lnTo>
                    <a:pt x="653789" y="26679"/>
                  </a:lnTo>
                  <a:lnTo>
                    <a:pt x="599813" y="28173"/>
                  </a:lnTo>
                  <a:lnTo>
                    <a:pt x="543643" y="30004"/>
                  </a:lnTo>
                  <a:lnTo>
                    <a:pt x="485908" y="32005"/>
                  </a:lnTo>
                  <a:lnTo>
                    <a:pt x="427241" y="34010"/>
                  </a:lnTo>
                  <a:lnTo>
                    <a:pt x="368271" y="35850"/>
                  </a:lnTo>
                  <a:lnTo>
                    <a:pt x="309630" y="37360"/>
                  </a:lnTo>
                  <a:lnTo>
                    <a:pt x="251948" y="38372"/>
                  </a:lnTo>
                  <a:lnTo>
                    <a:pt x="195856" y="38718"/>
                  </a:lnTo>
                  <a:lnTo>
                    <a:pt x="141984" y="38232"/>
                  </a:lnTo>
                  <a:lnTo>
                    <a:pt x="90964" y="36748"/>
                  </a:lnTo>
                  <a:lnTo>
                    <a:pt x="43425" y="34097"/>
                  </a:lnTo>
                  <a:lnTo>
                    <a:pt x="0" y="30113"/>
                  </a:lnTo>
                  <a:lnTo>
                    <a:pt x="63" y="23509"/>
                  </a:lnTo>
                  <a:lnTo>
                    <a:pt x="63" y="15635"/>
                  </a:lnTo>
                  <a:lnTo>
                    <a:pt x="0" y="11825"/>
                  </a:lnTo>
                  <a:close/>
                </a:path>
              </a:pathLst>
            </a:custGeom>
            <a:ln w="444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8819" y="2856356"/>
            <a:ext cx="3870325" cy="169418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9690" indent="227965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AI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vast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discipline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many </a:t>
            </a:r>
            <a:r>
              <a:rPr sz="2200" dirty="0">
                <a:latin typeface="Calibri"/>
                <a:cs typeface="Calibri"/>
              </a:rPr>
              <a:t>varying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branches.</a:t>
            </a:r>
            <a:endParaRPr sz="2200">
              <a:latin typeface="Calibri"/>
              <a:cs typeface="Calibri"/>
            </a:endParaRPr>
          </a:p>
          <a:p>
            <a:pPr marL="12700" marR="5080" indent="227965">
              <a:lnSpc>
                <a:spcPts val="2380"/>
              </a:lnSpc>
              <a:spcBef>
                <a:spcPts val="9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latin typeface="Calibri"/>
                <a:cs typeface="Calibri"/>
              </a:rPr>
              <a:t>AI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attempts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give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machine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ability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mimic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human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decision </a:t>
            </a:r>
            <a:r>
              <a:rPr sz="2200" dirty="0">
                <a:latin typeface="Calibri"/>
                <a:cs typeface="Calibri"/>
              </a:rPr>
              <a:t>making/learning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capabilities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1194" y="0"/>
            <a:ext cx="6879281" cy="68579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6939" y="6464680"/>
            <a:ext cx="16338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Tuesday,</a:t>
            </a:r>
            <a:r>
              <a:rPr sz="12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February</a:t>
            </a:r>
            <a:r>
              <a:rPr sz="12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2,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20XX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8028" y="6464680"/>
            <a:ext cx="121031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Sample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Footer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13235" y="0"/>
            <a:ext cx="779145" cy="1491615"/>
            <a:chOff x="11413235" y="0"/>
            <a:chExt cx="779145" cy="1491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3235" y="0"/>
              <a:ext cx="778764" cy="13910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1459" y="1056132"/>
              <a:ext cx="339102" cy="3406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60479" y="0"/>
              <a:ext cx="729233" cy="149123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49223" y="5583935"/>
            <a:ext cx="566420" cy="565785"/>
            <a:chOff x="649223" y="5583935"/>
            <a:chExt cx="566420" cy="5657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223" y="5583935"/>
              <a:ext cx="565873" cy="5654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0538" y="5584848"/>
              <a:ext cx="427355" cy="427355"/>
            </a:xfrm>
            <a:custGeom>
              <a:avLst/>
              <a:gdLst/>
              <a:ahLst/>
              <a:cxnLst/>
              <a:rect l="l" t="t" r="r" b="b"/>
              <a:pathLst>
                <a:path w="427355" h="427354">
                  <a:moveTo>
                    <a:pt x="343027" y="0"/>
                  </a:moveTo>
                  <a:lnTo>
                    <a:pt x="302766" y="4812"/>
                  </a:lnTo>
                  <a:lnTo>
                    <a:pt x="258417" y="19592"/>
                  </a:lnTo>
                  <a:lnTo>
                    <a:pt x="211700" y="43767"/>
                  </a:lnTo>
                  <a:lnTo>
                    <a:pt x="164334" y="76768"/>
                  </a:lnTo>
                  <a:lnTo>
                    <a:pt x="118039" y="118023"/>
                  </a:lnTo>
                  <a:lnTo>
                    <a:pt x="76782" y="164318"/>
                  </a:lnTo>
                  <a:lnTo>
                    <a:pt x="43777" y="211683"/>
                  </a:lnTo>
                  <a:lnTo>
                    <a:pt x="19596" y="258400"/>
                  </a:lnTo>
                  <a:lnTo>
                    <a:pt x="4813" y="302749"/>
                  </a:lnTo>
                  <a:lnTo>
                    <a:pt x="0" y="343011"/>
                  </a:lnTo>
                  <a:lnTo>
                    <a:pt x="5729" y="377466"/>
                  </a:lnTo>
                  <a:lnTo>
                    <a:pt x="22573" y="404395"/>
                  </a:lnTo>
                  <a:lnTo>
                    <a:pt x="49507" y="421244"/>
                  </a:lnTo>
                  <a:lnTo>
                    <a:pt x="83964" y="426975"/>
                  </a:lnTo>
                  <a:lnTo>
                    <a:pt x="124226" y="422162"/>
                  </a:lnTo>
                  <a:lnTo>
                    <a:pt x="168575" y="407378"/>
                  </a:lnTo>
                  <a:lnTo>
                    <a:pt x="215292" y="383198"/>
                  </a:lnTo>
                  <a:lnTo>
                    <a:pt x="262659" y="350195"/>
                  </a:lnTo>
                  <a:lnTo>
                    <a:pt x="308958" y="308942"/>
                  </a:lnTo>
                  <a:lnTo>
                    <a:pt x="350211" y="262642"/>
                  </a:lnTo>
                  <a:lnTo>
                    <a:pt x="383215" y="215273"/>
                  </a:lnTo>
                  <a:lnTo>
                    <a:pt x="407395" y="168554"/>
                  </a:lnTo>
                  <a:lnTo>
                    <a:pt x="422178" y="124204"/>
                  </a:lnTo>
                  <a:lnTo>
                    <a:pt x="426991" y="83941"/>
                  </a:lnTo>
                  <a:lnTo>
                    <a:pt x="421260" y="49486"/>
                  </a:lnTo>
                  <a:lnTo>
                    <a:pt x="404412" y="22557"/>
                  </a:lnTo>
                  <a:lnTo>
                    <a:pt x="377482" y="5724"/>
                  </a:lnTo>
                  <a:lnTo>
                    <a:pt x="343027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1996" y="5425440"/>
            <a:ext cx="1082039" cy="108203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29818" y="2770758"/>
            <a:ext cx="23177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Thank </a:t>
            </a:r>
            <a:r>
              <a:rPr sz="4400" spc="-95" dirty="0"/>
              <a:t>You</a:t>
            </a:r>
            <a:endParaRPr sz="4400"/>
          </a:p>
        </p:txBody>
      </p:sp>
      <p:sp>
        <p:nvSpPr>
          <p:cNvPr id="11" name="object 11"/>
          <p:cNvSpPr txBox="1"/>
          <p:nvPr/>
        </p:nvSpPr>
        <p:spPr>
          <a:xfrm>
            <a:off x="629818" y="3712890"/>
            <a:ext cx="2291715" cy="94106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400" spc="-10" dirty="0">
                <a:latin typeface="Calibri"/>
                <a:cs typeface="Calibri"/>
              </a:rPr>
              <a:t>Jeewaka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Perera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latin typeface="Calibri"/>
                <a:cs typeface="Calibri"/>
                <a:hlinkClick r:id="rId7"/>
              </a:rPr>
              <a:t>Jeewaka.p@sliit.lk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56247" y="548640"/>
            <a:ext cx="5084445" cy="5760720"/>
            <a:chOff x="6556247" y="548640"/>
            <a:chExt cx="5084445" cy="576072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6247" y="548640"/>
              <a:ext cx="5084063" cy="28803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6247" y="3429000"/>
              <a:ext cx="5084063" cy="288036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6939" y="6464680"/>
            <a:ext cx="163385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Tuesday,</a:t>
            </a:r>
            <a:r>
              <a:rPr sz="12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February</a:t>
            </a:r>
            <a:r>
              <a:rPr sz="1200" spc="-4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2,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20XX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28028" y="6464680"/>
            <a:ext cx="121031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Sample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Footer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6632" rIns="0" bIns="0" rtlCol="0">
            <a:spAutoFit/>
          </a:bodyPr>
          <a:lstStyle/>
          <a:p>
            <a:pPr marL="4347845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What</a:t>
            </a:r>
            <a:r>
              <a:rPr sz="4400" spc="-35" dirty="0"/>
              <a:t> </a:t>
            </a:r>
            <a:r>
              <a:rPr sz="4400" dirty="0"/>
              <a:t>is</a:t>
            </a:r>
            <a:r>
              <a:rPr sz="4400" spc="-35" dirty="0"/>
              <a:t> </a:t>
            </a:r>
            <a:r>
              <a:rPr sz="4400" dirty="0"/>
              <a:t>Machine</a:t>
            </a:r>
            <a:r>
              <a:rPr sz="4400" spc="-30" dirty="0"/>
              <a:t> </a:t>
            </a:r>
            <a:r>
              <a:rPr sz="4400" spc="-10" dirty="0"/>
              <a:t>Learning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044821" y="2424811"/>
            <a:ext cx="6166485" cy="15551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101600" indent="-2286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“field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gives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computers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ability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learn </a:t>
            </a:r>
            <a:r>
              <a:rPr sz="2000" dirty="0">
                <a:latin typeface="Calibri"/>
                <a:cs typeface="Calibri"/>
              </a:rPr>
              <a:t>without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explicitly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programmed.”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Arthur</a:t>
            </a:r>
            <a:r>
              <a:rPr sz="20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Samuel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ct val="90000"/>
              </a:lnSpc>
              <a:spcBef>
                <a:spcPts val="96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subfield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artificial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intelligence,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broadly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defined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capability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25" dirty="0">
                <a:latin typeface="Calibri"/>
                <a:cs typeface="Calibri"/>
              </a:rPr>
              <a:t> to </a:t>
            </a:r>
            <a:r>
              <a:rPr sz="2000" spc="-10" dirty="0">
                <a:latin typeface="Calibri"/>
                <a:cs typeface="Calibri"/>
              </a:rPr>
              <a:t>imitate intelligent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human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behavior.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636007" cy="6857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81778" y="2116073"/>
            <a:ext cx="6309360" cy="0"/>
          </a:xfrm>
          <a:custGeom>
            <a:avLst/>
            <a:gdLst/>
            <a:ahLst/>
            <a:cxnLst/>
            <a:rect l="l" t="t" r="r" b="b"/>
            <a:pathLst>
              <a:path w="6309359">
                <a:moveTo>
                  <a:pt x="0" y="0"/>
                </a:moveTo>
                <a:lnTo>
                  <a:pt x="6309360" y="0"/>
                </a:lnTo>
              </a:path>
            </a:pathLst>
          </a:custGeom>
          <a:ln w="19050">
            <a:solidFill>
              <a:srgbClr val="86EB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9676" y="574294"/>
            <a:ext cx="3278504" cy="147447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785"/>
              </a:spcBef>
            </a:pPr>
            <a:r>
              <a:rPr sz="5000" dirty="0"/>
              <a:t>Learning</a:t>
            </a:r>
            <a:r>
              <a:rPr sz="5000" spc="-120" dirty="0"/>
              <a:t> </a:t>
            </a:r>
            <a:r>
              <a:rPr sz="5000" dirty="0"/>
              <a:t>in</a:t>
            </a:r>
            <a:r>
              <a:rPr sz="5000" spc="-85" dirty="0"/>
              <a:t> </a:t>
            </a:r>
            <a:r>
              <a:rPr sz="5000" spc="-50" dirty="0"/>
              <a:t>a </a:t>
            </a:r>
            <a:r>
              <a:rPr sz="5000" spc="-10" dirty="0"/>
              <a:t>Machine</a:t>
            </a:r>
            <a:endParaRPr sz="5000"/>
          </a:p>
        </p:txBody>
      </p:sp>
      <p:grpSp>
        <p:nvGrpSpPr>
          <p:cNvPr id="3" name="object 3"/>
          <p:cNvGrpSpPr/>
          <p:nvPr/>
        </p:nvGrpSpPr>
        <p:grpSpPr>
          <a:xfrm>
            <a:off x="624636" y="2338911"/>
            <a:ext cx="3293745" cy="85090"/>
            <a:chOff x="624636" y="2338911"/>
            <a:chExt cx="3293745" cy="85090"/>
          </a:xfrm>
        </p:grpSpPr>
        <p:sp>
          <p:nvSpPr>
            <p:cNvPr id="4" name="object 4"/>
            <p:cNvSpPr/>
            <p:nvPr/>
          </p:nvSpPr>
          <p:spPr>
            <a:xfrm>
              <a:off x="643889" y="2362818"/>
              <a:ext cx="3255645" cy="40005"/>
            </a:xfrm>
            <a:custGeom>
              <a:avLst/>
              <a:gdLst/>
              <a:ahLst/>
              <a:cxnLst/>
              <a:rect l="l" t="t" r="r" b="b"/>
              <a:pathLst>
                <a:path w="3255645" h="40005">
                  <a:moveTo>
                    <a:pt x="951941" y="23"/>
                  </a:moveTo>
                  <a:lnTo>
                    <a:pt x="910692" y="0"/>
                  </a:lnTo>
                  <a:lnTo>
                    <a:pt x="870783" y="747"/>
                  </a:lnTo>
                  <a:lnTo>
                    <a:pt x="830133" y="2115"/>
                  </a:lnTo>
                  <a:lnTo>
                    <a:pt x="682926" y="8452"/>
                  </a:lnTo>
                  <a:lnTo>
                    <a:pt x="558271" y="12970"/>
                  </a:lnTo>
                  <a:lnTo>
                    <a:pt x="409554" y="18911"/>
                  </a:lnTo>
                  <a:lnTo>
                    <a:pt x="365953" y="20334"/>
                  </a:lnTo>
                  <a:lnTo>
                    <a:pt x="322995" y="21289"/>
                  </a:lnTo>
                  <a:lnTo>
                    <a:pt x="279274" y="21661"/>
                  </a:lnTo>
                  <a:lnTo>
                    <a:pt x="233383" y="21338"/>
                  </a:lnTo>
                  <a:lnTo>
                    <a:pt x="183916" y="20205"/>
                  </a:lnTo>
                  <a:lnTo>
                    <a:pt x="129467" y="18149"/>
                  </a:lnTo>
                  <a:lnTo>
                    <a:pt x="68630" y="15056"/>
                  </a:lnTo>
                  <a:lnTo>
                    <a:pt x="0" y="10811"/>
                  </a:lnTo>
                  <a:lnTo>
                    <a:pt x="368" y="17669"/>
                  </a:lnTo>
                  <a:lnTo>
                    <a:pt x="838" y="20336"/>
                  </a:lnTo>
                  <a:lnTo>
                    <a:pt x="0" y="29099"/>
                  </a:lnTo>
                  <a:lnTo>
                    <a:pt x="45461" y="28816"/>
                  </a:lnTo>
                  <a:lnTo>
                    <a:pt x="90446" y="28905"/>
                  </a:lnTo>
                  <a:lnTo>
                    <a:pt x="135407" y="29276"/>
                  </a:lnTo>
                  <a:lnTo>
                    <a:pt x="375756" y="32283"/>
                  </a:lnTo>
                  <a:lnTo>
                    <a:pt x="430114" y="32495"/>
                  </a:lnTo>
                  <a:lnTo>
                    <a:pt x="487627" y="32372"/>
                  </a:lnTo>
                  <a:lnTo>
                    <a:pt x="548750" y="31823"/>
                  </a:lnTo>
                  <a:lnTo>
                    <a:pt x="613936" y="30762"/>
                  </a:lnTo>
                  <a:lnTo>
                    <a:pt x="752525" y="27588"/>
                  </a:lnTo>
                  <a:lnTo>
                    <a:pt x="815491" y="26932"/>
                  </a:lnTo>
                  <a:lnTo>
                    <a:pt x="873298" y="26966"/>
                  </a:lnTo>
                  <a:lnTo>
                    <a:pt x="926705" y="27526"/>
                  </a:lnTo>
                  <a:lnTo>
                    <a:pt x="976472" y="28447"/>
                  </a:lnTo>
                  <a:lnTo>
                    <a:pt x="1111518" y="31735"/>
                  </a:lnTo>
                  <a:lnTo>
                    <a:pt x="1154314" y="32458"/>
                  </a:lnTo>
                  <a:lnTo>
                    <a:pt x="1197265" y="32720"/>
                  </a:lnTo>
                  <a:lnTo>
                    <a:pt x="1241131" y="32357"/>
                  </a:lnTo>
                  <a:lnTo>
                    <a:pt x="1286670" y="31205"/>
                  </a:lnTo>
                  <a:lnTo>
                    <a:pt x="1389143" y="26494"/>
                  </a:lnTo>
                  <a:lnTo>
                    <a:pt x="1437057" y="24823"/>
                  </a:lnTo>
                  <a:lnTo>
                    <a:pt x="1480302" y="23947"/>
                  </a:lnTo>
                  <a:lnTo>
                    <a:pt x="1520795" y="23729"/>
                  </a:lnTo>
                  <a:lnTo>
                    <a:pt x="1560450" y="24033"/>
                  </a:lnTo>
                  <a:lnTo>
                    <a:pt x="1749023" y="27708"/>
                  </a:lnTo>
                  <a:lnTo>
                    <a:pt x="1813236" y="28555"/>
                  </a:lnTo>
                  <a:lnTo>
                    <a:pt x="1888109" y="29099"/>
                  </a:lnTo>
                  <a:lnTo>
                    <a:pt x="1951082" y="28991"/>
                  </a:lnTo>
                  <a:lnTo>
                    <a:pt x="2012907" y="28233"/>
                  </a:lnTo>
                  <a:lnTo>
                    <a:pt x="2073418" y="26991"/>
                  </a:lnTo>
                  <a:lnTo>
                    <a:pt x="2132445" y="25434"/>
                  </a:lnTo>
                  <a:lnTo>
                    <a:pt x="2298954" y="20527"/>
                  </a:lnTo>
                  <a:lnTo>
                    <a:pt x="2350372" y="19369"/>
                  </a:lnTo>
                  <a:lnTo>
                    <a:pt x="2399469" y="18727"/>
                  </a:lnTo>
                  <a:lnTo>
                    <a:pt x="2446077" y="18769"/>
                  </a:lnTo>
                  <a:lnTo>
                    <a:pt x="2490028" y="19660"/>
                  </a:lnTo>
                  <a:lnTo>
                    <a:pt x="2531154" y="21568"/>
                  </a:lnTo>
                  <a:lnTo>
                    <a:pt x="2569288" y="24659"/>
                  </a:lnTo>
                  <a:lnTo>
                    <a:pt x="2604262" y="29099"/>
                  </a:lnTo>
                  <a:lnTo>
                    <a:pt x="2643589" y="33817"/>
                  </a:lnTo>
                  <a:lnTo>
                    <a:pt x="2689040" y="36974"/>
                  </a:lnTo>
                  <a:lnTo>
                    <a:pt x="2739433" y="38781"/>
                  </a:lnTo>
                  <a:lnTo>
                    <a:pt x="2793586" y="39450"/>
                  </a:lnTo>
                  <a:lnTo>
                    <a:pt x="2850318" y="39192"/>
                  </a:lnTo>
                  <a:lnTo>
                    <a:pt x="2908448" y="38218"/>
                  </a:lnTo>
                  <a:lnTo>
                    <a:pt x="2966795" y="36740"/>
                  </a:lnTo>
                  <a:lnTo>
                    <a:pt x="3178718" y="30003"/>
                  </a:lnTo>
                  <a:lnTo>
                    <a:pt x="3220426" y="29170"/>
                  </a:lnTo>
                  <a:lnTo>
                    <a:pt x="3255264" y="29099"/>
                  </a:lnTo>
                  <a:lnTo>
                    <a:pt x="3255645" y="20336"/>
                  </a:lnTo>
                  <a:lnTo>
                    <a:pt x="3255010" y="15256"/>
                  </a:lnTo>
                  <a:lnTo>
                    <a:pt x="3255264" y="10811"/>
                  </a:lnTo>
                  <a:lnTo>
                    <a:pt x="3201583" y="15835"/>
                  </a:lnTo>
                  <a:lnTo>
                    <a:pt x="3146724" y="18950"/>
                  </a:lnTo>
                  <a:lnTo>
                    <a:pt x="3091083" y="20431"/>
                  </a:lnTo>
                  <a:lnTo>
                    <a:pt x="3035056" y="20552"/>
                  </a:lnTo>
                  <a:lnTo>
                    <a:pt x="2979039" y="19588"/>
                  </a:lnTo>
                  <a:lnTo>
                    <a:pt x="2923428" y="17816"/>
                  </a:lnTo>
                  <a:lnTo>
                    <a:pt x="2868620" y="15508"/>
                  </a:lnTo>
                  <a:lnTo>
                    <a:pt x="2712974" y="8130"/>
                  </a:lnTo>
                  <a:lnTo>
                    <a:pt x="2665338" y="6435"/>
                  </a:lnTo>
                  <a:lnTo>
                    <a:pt x="2620487" y="5581"/>
                  </a:lnTo>
                  <a:lnTo>
                    <a:pt x="2578816" y="5842"/>
                  </a:lnTo>
                  <a:lnTo>
                    <a:pt x="2540721" y="7494"/>
                  </a:lnTo>
                  <a:lnTo>
                    <a:pt x="2463528" y="15080"/>
                  </a:lnTo>
                  <a:lnTo>
                    <a:pt x="2415144" y="17496"/>
                  </a:lnTo>
                  <a:lnTo>
                    <a:pt x="2362579" y="18384"/>
                  </a:lnTo>
                  <a:lnTo>
                    <a:pt x="2306964" y="18064"/>
                  </a:lnTo>
                  <a:lnTo>
                    <a:pt x="2249432" y="16861"/>
                  </a:lnTo>
                  <a:lnTo>
                    <a:pt x="2191115" y="15097"/>
                  </a:lnTo>
                  <a:lnTo>
                    <a:pt x="2076652" y="11178"/>
                  </a:lnTo>
                  <a:lnTo>
                    <a:pt x="2022770" y="9668"/>
                  </a:lnTo>
                  <a:lnTo>
                    <a:pt x="1972631" y="8889"/>
                  </a:lnTo>
                  <a:lnTo>
                    <a:pt x="1927367" y="9162"/>
                  </a:lnTo>
                  <a:lnTo>
                    <a:pt x="1888109" y="10811"/>
                  </a:lnTo>
                  <a:lnTo>
                    <a:pt x="1854929" y="12896"/>
                  </a:lnTo>
                  <a:lnTo>
                    <a:pt x="1817241" y="14917"/>
                  </a:lnTo>
                  <a:lnTo>
                    <a:pt x="1775479" y="16809"/>
                  </a:lnTo>
                  <a:lnTo>
                    <a:pt x="1730080" y="18509"/>
                  </a:lnTo>
                  <a:lnTo>
                    <a:pt x="1681479" y="19952"/>
                  </a:lnTo>
                  <a:lnTo>
                    <a:pt x="1630114" y="21075"/>
                  </a:lnTo>
                  <a:lnTo>
                    <a:pt x="1576419" y="21813"/>
                  </a:lnTo>
                  <a:lnTo>
                    <a:pt x="1520830" y="22101"/>
                  </a:lnTo>
                  <a:lnTo>
                    <a:pt x="1463785" y="21877"/>
                  </a:lnTo>
                  <a:lnTo>
                    <a:pt x="1405718" y="21075"/>
                  </a:lnTo>
                  <a:lnTo>
                    <a:pt x="1347065" y="19632"/>
                  </a:lnTo>
                  <a:lnTo>
                    <a:pt x="1288263" y="17483"/>
                  </a:lnTo>
                  <a:lnTo>
                    <a:pt x="1229748" y="14564"/>
                  </a:lnTo>
                  <a:lnTo>
                    <a:pt x="1104537" y="6211"/>
                  </a:lnTo>
                  <a:lnTo>
                    <a:pt x="1046782" y="2979"/>
                  </a:lnTo>
                  <a:lnTo>
                    <a:pt x="996610" y="966"/>
                  </a:lnTo>
                  <a:lnTo>
                    <a:pt x="951941" y="2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3686" y="2357961"/>
              <a:ext cx="3255645" cy="46990"/>
            </a:xfrm>
            <a:custGeom>
              <a:avLst/>
              <a:gdLst/>
              <a:ahLst/>
              <a:cxnLst/>
              <a:rect l="l" t="t" r="r" b="b"/>
              <a:pathLst>
                <a:path w="3255645" h="46989">
                  <a:moveTo>
                    <a:pt x="203" y="15668"/>
                  </a:moveTo>
                  <a:lnTo>
                    <a:pt x="59845" y="10650"/>
                  </a:lnTo>
                  <a:lnTo>
                    <a:pt x="118558" y="6628"/>
                  </a:lnTo>
                  <a:lnTo>
                    <a:pt x="176179" y="3577"/>
                  </a:lnTo>
                  <a:lnTo>
                    <a:pt x="232544" y="1472"/>
                  </a:lnTo>
                  <a:lnTo>
                    <a:pt x="287492" y="288"/>
                  </a:lnTo>
                  <a:lnTo>
                    <a:pt x="340858" y="0"/>
                  </a:lnTo>
                  <a:lnTo>
                    <a:pt x="392479" y="581"/>
                  </a:lnTo>
                  <a:lnTo>
                    <a:pt x="442193" y="2009"/>
                  </a:lnTo>
                  <a:lnTo>
                    <a:pt x="489835" y="4256"/>
                  </a:lnTo>
                  <a:lnTo>
                    <a:pt x="535244" y="7298"/>
                  </a:lnTo>
                  <a:lnTo>
                    <a:pt x="578255" y="11111"/>
                  </a:lnTo>
                  <a:lnTo>
                    <a:pt x="618705" y="15668"/>
                  </a:lnTo>
                  <a:lnTo>
                    <a:pt x="655602" y="19572"/>
                  </a:lnTo>
                  <a:lnTo>
                    <a:pt x="694178" y="22295"/>
                  </a:lnTo>
                  <a:lnTo>
                    <a:pt x="734574" y="23982"/>
                  </a:lnTo>
                  <a:lnTo>
                    <a:pt x="776931" y="24777"/>
                  </a:lnTo>
                  <a:lnTo>
                    <a:pt x="821391" y="24825"/>
                  </a:lnTo>
                  <a:lnTo>
                    <a:pt x="868094" y="24270"/>
                  </a:lnTo>
                  <a:lnTo>
                    <a:pt x="917183" y="23258"/>
                  </a:lnTo>
                  <a:lnTo>
                    <a:pt x="968797" y="21932"/>
                  </a:lnTo>
                  <a:lnTo>
                    <a:pt x="1023078" y="20438"/>
                  </a:lnTo>
                  <a:lnTo>
                    <a:pt x="1080167" y="18920"/>
                  </a:lnTo>
                  <a:lnTo>
                    <a:pt x="1140206" y="17522"/>
                  </a:lnTo>
                  <a:lnTo>
                    <a:pt x="1203334" y="16390"/>
                  </a:lnTo>
                  <a:lnTo>
                    <a:pt x="1269695" y="15668"/>
                  </a:lnTo>
                  <a:lnTo>
                    <a:pt x="1335573" y="15443"/>
                  </a:lnTo>
                  <a:lnTo>
                    <a:pt x="1397479" y="15638"/>
                  </a:lnTo>
                  <a:lnTo>
                    <a:pt x="1455893" y="16147"/>
                  </a:lnTo>
                  <a:lnTo>
                    <a:pt x="1511294" y="16867"/>
                  </a:lnTo>
                  <a:lnTo>
                    <a:pt x="1564161" y="17694"/>
                  </a:lnTo>
                  <a:lnTo>
                    <a:pt x="1614972" y="18523"/>
                  </a:lnTo>
                  <a:lnTo>
                    <a:pt x="1664207" y="19252"/>
                  </a:lnTo>
                  <a:lnTo>
                    <a:pt x="1712345" y="19775"/>
                  </a:lnTo>
                  <a:lnTo>
                    <a:pt x="1759864" y="19988"/>
                  </a:lnTo>
                  <a:lnTo>
                    <a:pt x="1807243" y="19789"/>
                  </a:lnTo>
                  <a:lnTo>
                    <a:pt x="1854963" y="19071"/>
                  </a:lnTo>
                  <a:lnTo>
                    <a:pt x="1903500" y="17732"/>
                  </a:lnTo>
                  <a:lnTo>
                    <a:pt x="1953336" y="15668"/>
                  </a:lnTo>
                  <a:lnTo>
                    <a:pt x="2005009" y="13799"/>
                  </a:lnTo>
                  <a:lnTo>
                    <a:pt x="2058446" y="12982"/>
                  </a:lnTo>
                  <a:lnTo>
                    <a:pt x="2113210" y="13015"/>
                  </a:lnTo>
                  <a:lnTo>
                    <a:pt x="2168858" y="13695"/>
                  </a:lnTo>
                  <a:lnTo>
                    <a:pt x="2224952" y="14822"/>
                  </a:lnTo>
                  <a:lnTo>
                    <a:pt x="2281053" y="16193"/>
                  </a:lnTo>
                  <a:lnTo>
                    <a:pt x="2336719" y="17606"/>
                  </a:lnTo>
                  <a:lnTo>
                    <a:pt x="2391511" y="18859"/>
                  </a:lnTo>
                  <a:lnTo>
                    <a:pt x="2444991" y="19751"/>
                  </a:lnTo>
                  <a:lnTo>
                    <a:pt x="2496717" y="20080"/>
                  </a:lnTo>
                  <a:lnTo>
                    <a:pt x="2546249" y="19644"/>
                  </a:lnTo>
                  <a:lnTo>
                    <a:pt x="2593149" y="18240"/>
                  </a:lnTo>
                  <a:lnTo>
                    <a:pt x="2636977" y="15668"/>
                  </a:lnTo>
                  <a:lnTo>
                    <a:pt x="2684956" y="12838"/>
                  </a:lnTo>
                  <a:lnTo>
                    <a:pt x="2736916" y="11197"/>
                  </a:lnTo>
                  <a:lnTo>
                    <a:pt x="2791855" y="10542"/>
                  </a:lnTo>
                  <a:lnTo>
                    <a:pt x="2848775" y="10673"/>
                  </a:lnTo>
                  <a:lnTo>
                    <a:pt x="2906676" y="11385"/>
                  </a:lnTo>
                  <a:lnTo>
                    <a:pt x="2964557" y="12477"/>
                  </a:lnTo>
                  <a:lnTo>
                    <a:pt x="3021420" y="13747"/>
                  </a:lnTo>
                  <a:lnTo>
                    <a:pt x="3076265" y="14991"/>
                  </a:lnTo>
                  <a:lnTo>
                    <a:pt x="3128092" y="16007"/>
                  </a:lnTo>
                  <a:lnTo>
                    <a:pt x="3175901" y="16594"/>
                  </a:lnTo>
                  <a:lnTo>
                    <a:pt x="3218692" y="16549"/>
                  </a:lnTo>
                  <a:lnTo>
                    <a:pt x="3255467" y="15668"/>
                  </a:lnTo>
                  <a:lnTo>
                    <a:pt x="3254705" y="23796"/>
                  </a:lnTo>
                  <a:lnTo>
                    <a:pt x="3255086" y="27733"/>
                  </a:lnTo>
                  <a:lnTo>
                    <a:pt x="3255467" y="33956"/>
                  </a:lnTo>
                  <a:lnTo>
                    <a:pt x="3216374" y="34716"/>
                  </a:lnTo>
                  <a:lnTo>
                    <a:pt x="3171163" y="34943"/>
                  </a:lnTo>
                  <a:lnTo>
                    <a:pt x="3120898" y="34740"/>
                  </a:lnTo>
                  <a:lnTo>
                    <a:pt x="3066647" y="34212"/>
                  </a:lnTo>
                  <a:lnTo>
                    <a:pt x="3009474" y="33463"/>
                  </a:lnTo>
                  <a:lnTo>
                    <a:pt x="2950446" y="32597"/>
                  </a:lnTo>
                  <a:lnTo>
                    <a:pt x="2890627" y="31718"/>
                  </a:lnTo>
                  <a:lnTo>
                    <a:pt x="2831085" y="30930"/>
                  </a:lnTo>
                  <a:lnTo>
                    <a:pt x="2772885" y="30338"/>
                  </a:lnTo>
                  <a:lnTo>
                    <a:pt x="2717092" y="30046"/>
                  </a:lnTo>
                  <a:lnTo>
                    <a:pt x="2664773" y="30158"/>
                  </a:lnTo>
                  <a:lnTo>
                    <a:pt x="2616993" y="30777"/>
                  </a:lnTo>
                  <a:lnTo>
                    <a:pt x="2574818" y="32008"/>
                  </a:lnTo>
                  <a:lnTo>
                    <a:pt x="2539314" y="33956"/>
                  </a:lnTo>
                  <a:lnTo>
                    <a:pt x="2505914" y="35586"/>
                  </a:lnTo>
                  <a:lnTo>
                    <a:pt x="2429882" y="35335"/>
                  </a:lnTo>
                  <a:lnTo>
                    <a:pt x="2387439" y="33956"/>
                  </a:lnTo>
                  <a:lnTo>
                    <a:pt x="2342169" y="32075"/>
                  </a:lnTo>
                  <a:lnTo>
                    <a:pt x="2294169" y="29944"/>
                  </a:lnTo>
                  <a:lnTo>
                    <a:pt x="2243531" y="27812"/>
                  </a:lnTo>
                  <a:lnTo>
                    <a:pt x="2190350" y="25932"/>
                  </a:lnTo>
                  <a:lnTo>
                    <a:pt x="2134722" y="24553"/>
                  </a:lnTo>
                  <a:lnTo>
                    <a:pt x="2076739" y="23926"/>
                  </a:lnTo>
                  <a:lnTo>
                    <a:pt x="2016498" y="24302"/>
                  </a:lnTo>
                  <a:lnTo>
                    <a:pt x="1954091" y="25932"/>
                  </a:lnTo>
                  <a:lnTo>
                    <a:pt x="1889614" y="29066"/>
                  </a:lnTo>
                  <a:lnTo>
                    <a:pt x="1823161" y="33956"/>
                  </a:lnTo>
                  <a:lnTo>
                    <a:pt x="1755167" y="39361"/>
                  </a:lnTo>
                  <a:lnTo>
                    <a:pt x="1695419" y="43109"/>
                  </a:lnTo>
                  <a:lnTo>
                    <a:pt x="1642482" y="45407"/>
                  </a:lnTo>
                  <a:lnTo>
                    <a:pt x="1594923" y="46461"/>
                  </a:lnTo>
                  <a:lnTo>
                    <a:pt x="1551306" y="46477"/>
                  </a:lnTo>
                  <a:lnTo>
                    <a:pt x="1510197" y="45661"/>
                  </a:lnTo>
                  <a:lnTo>
                    <a:pt x="1470162" y="44219"/>
                  </a:lnTo>
                  <a:lnTo>
                    <a:pt x="1429765" y="42357"/>
                  </a:lnTo>
                  <a:lnTo>
                    <a:pt x="1387573" y="40280"/>
                  </a:lnTo>
                  <a:lnTo>
                    <a:pt x="1342151" y="38196"/>
                  </a:lnTo>
                  <a:lnTo>
                    <a:pt x="1292064" y="36310"/>
                  </a:lnTo>
                  <a:lnTo>
                    <a:pt x="1235878" y="34828"/>
                  </a:lnTo>
                  <a:lnTo>
                    <a:pt x="1172159" y="33956"/>
                  </a:lnTo>
                  <a:lnTo>
                    <a:pt x="1133587" y="33803"/>
                  </a:lnTo>
                  <a:lnTo>
                    <a:pt x="1094660" y="33886"/>
                  </a:lnTo>
                  <a:lnTo>
                    <a:pt x="1055269" y="34174"/>
                  </a:lnTo>
                  <a:lnTo>
                    <a:pt x="1015303" y="34634"/>
                  </a:lnTo>
                  <a:lnTo>
                    <a:pt x="974652" y="35236"/>
                  </a:lnTo>
                  <a:lnTo>
                    <a:pt x="933205" y="35946"/>
                  </a:lnTo>
                  <a:lnTo>
                    <a:pt x="890853" y="36734"/>
                  </a:lnTo>
                  <a:lnTo>
                    <a:pt x="847486" y="37567"/>
                  </a:lnTo>
                  <a:lnTo>
                    <a:pt x="802993" y="38415"/>
                  </a:lnTo>
                  <a:lnTo>
                    <a:pt x="757264" y="39244"/>
                  </a:lnTo>
                  <a:lnTo>
                    <a:pt x="710189" y="40024"/>
                  </a:lnTo>
                  <a:lnTo>
                    <a:pt x="661658" y="40723"/>
                  </a:lnTo>
                  <a:lnTo>
                    <a:pt x="611560" y="41308"/>
                  </a:lnTo>
                  <a:lnTo>
                    <a:pt x="559786" y="41749"/>
                  </a:lnTo>
                  <a:lnTo>
                    <a:pt x="506226" y="42013"/>
                  </a:lnTo>
                  <a:lnTo>
                    <a:pt x="450768" y="42068"/>
                  </a:lnTo>
                  <a:lnTo>
                    <a:pt x="393304" y="41884"/>
                  </a:lnTo>
                  <a:lnTo>
                    <a:pt x="333722" y="41427"/>
                  </a:lnTo>
                  <a:lnTo>
                    <a:pt x="271914" y="40667"/>
                  </a:lnTo>
                  <a:lnTo>
                    <a:pt x="207767" y="39572"/>
                  </a:lnTo>
                  <a:lnTo>
                    <a:pt x="141174" y="38110"/>
                  </a:lnTo>
                  <a:lnTo>
                    <a:pt x="72022" y="36248"/>
                  </a:lnTo>
                  <a:lnTo>
                    <a:pt x="203" y="33956"/>
                  </a:lnTo>
                  <a:lnTo>
                    <a:pt x="152" y="28114"/>
                  </a:lnTo>
                  <a:lnTo>
                    <a:pt x="0" y="22145"/>
                  </a:lnTo>
                  <a:lnTo>
                    <a:pt x="203" y="15668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676" y="2644267"/>
            <a:ext cx="4601845" cy="15678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227965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75" dirty="0">
                <a:latin typeface="Calibri"/>
                <a:cs typeface="Calibri"/>
              </a:rPr>
              <a:t>“A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computer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program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said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learn </a:t>
            </a:r>
            <a:r>
              <a:rPr sz="2200" dirty="0">
                <a:latin typeface="Calibri"/>
                <a:cs typeface="Calibri"/>
              </a:rPr>
              <a:t>from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experience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(E)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some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class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tasks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(T)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performance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measure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(P) </a:t>
            </a:r>
            <a:r>
              <a:rPr sz="2200" dirty="0">
                <a:latin typeface="Calibri"/>
                <a:cs typeface="Calibri"/>
              </a:rPr>
              <a:t>if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its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performance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tasks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as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330"/>
              </a:lnSpc>
            </a:pPr>
            <a:r>
              <a:rPr sz="2200" dirty="0">
                <a:latin typeface="Calibri"/>
                <a:cs typeface="Calibri"/>
              </a:rPr>
              <a:t>measured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improves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with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E”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89039" y="1021844"/>
            <a:ext cx="3890010" cy="4605655"/>
            <a:chOff x="6889039" y="1021844"/>
            <a:chExt cx="3890010" cy="4605655"/>
          </a:xfrm>
        </p:grpSpPr>
        <p:sp>
          <p:nvSpPr>
            <p:cNvPr id="8" name="object 8"/>
            <p:cNvSpPr/>
            <p:nvPr/>
          </p:nvSpPr>
          <p:spPr>
            <a:xfrm>
              <a:off x="8547743" y="1847640"/>
              <a:ext cx="472440" cy="473075"/>
            </a:xfrm>
            <a:custGeom>
              <a:avLst/>
              <a:gdLst/>
              <a:ahLst/>
              <a:cxnLst/>
              <a:rect l="l" t="t" r="r" b="b"/>
              <a:pathLst>
                <a:path w="472440" h="473075">
                  <a:moveTo>
                    <a:pt x="236131" y="0"/>
                  </a:moveTo>
                  <a:lnTo>
                    <a:pt x="188859" y="4845"/>
                  </a:lnTo>
                  <a:lnTo>
                    <a:pt x="144683" y="18721"/>
                  </a:lnTo>
                  <a:lnTo>
                    <a:pt x="104592" y="40640"/>
                  </a:lnTo>
                  <a:lnTo>
                    <a:pt x="69574" y="69612"/>
                  </a:lnTo>
                  <a:lnTo>
                    <a:pt x="40618" y="104650"/>
                  </a:lnTo>
                  <a:lnTo>
                    <a:pt x="18711" y="144763"/>
                  </a:lnTo>
                  <a:lnTo>
                    <a:pt x="4842" y="188963"/>
                  </a:lnTo>
                  <a:lnTo>
                    <a:pt x="0" y="236261"/>
                  </a:lnTo>
                  <a:lnTo>
                    <a:pt x="4842" y="283560"/>
                  </a:lnTo>
                  <a:lnTo>
                    <a:pt x="18711" y="327760"/>
                  </a:lnTo>
                  <a:lnTo>
                    <a:pt x="40618" y="367873"/>
                  </a:lnTo>
                  <a:lnTo>
                    <a:pt x="69574" y="402911"/>
                  </a:lnTo>
                  <a:lnTo>
                    <a:pt x="104592" y="431883"/>
                  </a:lnTo>
                  <a:lnTo>
                    <a:pt x="144683" y="453802"/>
                  </a:lnTo>
                  <a:lnTo>
                    <a:pt x="188859" y="467678"/>
                  </a:lnTo>
                  <a:lnTo>
                    <a:pt x="236132" y="472523"/>
                  </a:lnTo>
                  <a:lnTo>
                    <a:pt x="283404" y="467678"/>
                  </a:lnTo>
                  <a:lnTo>
                    <a:pt x="327580" y="453802"/>
                  </a:lnTo>
                  <a:lnTo>
                    <a:pt x="367671" y="431883"/>
                  </a:lnTo>
                  <a:lnTo>
                    <a:pt x="402689" y="402911"/>
                  </a:lnTo>
                  <a:lnTo>
                    <a:pt x="431645" y="367873"/>
                  </a:lnTo>
                  <a:lnTo>
                    <a:pt x="453552" y="327760"/>
                  </a:lnTo>
                  <a:lnTo>
                    <a:pt x="467421" y="283560"/>
                  </a:lnTo>
                  <a:lnTo>
                    <a:pt x="472264" y="236261"/>
                  </a:lnTo>
                  <a:lnTo>
                    <a:pt x="467421" y="188963"/>
                  </a:lnTo>
                  <a:lnTo>
                    <a:pt x="453552" y="144763"/>
                  </a:lnTo>
                  <a:lnTo>
                    <a:pt x="431645" y="104650"/>
                  </a:lnTo>
                  <a:lnTo>
                    <a:pt x="402689" y="69612"/>
                  </a:lnTo>
                  <a:lnTo>
                    <a:pt x="367671" y="40640"/>
                  </a:lnTo>
                  <a:lnTo>
                    <a:pt x="327580" y="18721"/>
                  </a:lnTo>
                  <a:lnTo>
                    <a:pt x="283404" y="4845"/>
                  </a:lnTo>
                  <a:lnTo>
                    <a:pt x="23613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47743" y="1847640"/>
              <a:ext cx="472440" cy="473075"/>
            </a:xfrm>
            <a:custGeom>
              <a:avLst/>
              <a:gdLst/>
              <a:ahLst/>
              <a:cxnLst/>
              <a:rect l="l" t="t" r="r" b="b"/>
              <a:pathLst>
                <a:path w="472440" h="473075">
                  <a:moveTo>
                    <a:pt x="236131" y="0"/>
                  </a:moveTo>
                  <a:lnTo>
                    <a:pt x="188859" y="4845"/>
                  </a:lnTo>
                  <a:lnTo>
                    <a:pt x="144683" y="18721"/>
                  </a:lnTo>
                  <a:lnTo>
                    <a:pt x="104592" y="40640"/>
                  </a:lnTo>
                  <a:lnTo>
                    <a:pt x="69574" y="69612"/>
                  </a:lnTo>
                  <a:lnTo>
                    <a:pt x="40618" y="104650"/>
                  </a:lnTo>
                  <a:lnTo>
                    <a:pt x="18711" y="144763"/>
                  </a:lnTo>
                  <a:lnTo>
                    <a:pt x="4842" y="188963"/>
                  </a:lnTo>
                  <a:lnTo>
                    <a:pt x="0" y="236261"/>
                  </a:lnTo>
                  <a:lnTo>
                    <a:pt x="4842" y="283560"/>
                  </a:lnTo>
                  <a:lnTo>
                    <a:pt x="18711" y="327760"/>
                  </a:lnTo>
                  <a:lnTo>
                    <a:pt x="40618" y="367873"/>
                  </a:lnTo>
                  <a:lnTo>
                    <a:pt x="69574" y="402911"/>
                  </a:lnTo>
                  <a:lnTo>
                    <a:pt x="104592" y="431883"/>
                  </a:lnTo>
                  <a:lnTo>
                    <a:pt x="144683" y="453802"/>
                  </a:lnTo>
                  <a:lnTo>
                    <a:pt x="188859" y="467678"/>
                  </a:lnTo>
                  <a:lnTo>
                    <a:pt x="236132" y="472523"/>
                  </a:lnTo>
                  <a:lnTo>
                    <a:pt x="283404" y="467678"/>
                  </a:lnTo>
                  <a:lnTo>
                    <a:pt x="327580" y="453802"/>
                  </a:lnTo>
                  <a:lnTo>
                    <a:pt x="367671" y="431883"/>
                  </a:lnTo>
                  <a:lnTo>
                    <a:pt x="402689" y="402911"/>
                  </a:lnTo>
                  <a:lnTo>
                    <a:pt x="431645" y="367873"/>
                  </a:lnTo>
                  <a:lnTo>
                    <a:pt x="453552" y="327760"/>
                  </a:lnTo>
                  <a:lnTo>
                    <a:pt x="467421" y="283560"/>
                  </a:lnTo>
                  <a:lnTo>
                    <a:pt x="472264" y="236261"/>
                  </a:lnTo>
                  <a:lnTo>
                    <a:pt x="467421" y="188963"/>
                  </a:lnTo>
                  <a:lnTo>
                    <a:pt x="453552" y="144763"/>
                  </a:lnTo>
                  <a:lnTo>
                    <a:pt x="431645" y="104650"/>
                  </a:lnTo>
                  <a:lnTo>
                    <a:pt x="402689" y="69612"/>
                  </a:lnTo>
                  <a:lnTo>
                    <a:pt x="367671" y="40640"/>
                  </a:lnTo>
                  <a:lnTo>
                    <a:pt x="327580" y="18721"/>
                  </a:lnTo>
                  <a:lnTo>
                    <a:pt x="283404" y="4845"/>
                  </a:lnTo>
                  <a:lnTo>
                    <a:pt x="236131" y="0"/>
                  </a:lnTo>
                  <a:close/>
                </a:path>
              </a:pathLst>
            </a:custGeom>
            <a:ln w="6561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39347" y="2989573"/>
              <a:ext cx="472440" cy="473075"/>
            </a:xfrm>
            <a:custGeom>
              <a:avLst/>
              <a:gdLst/>
              <a:ahLst/>
              <a:cxnLst/>
              <a:rect l="l" t="t" r="r" b="b"/>
              <a:pathLst>
                <a:path w="472440" h="473075">
                  <a:moveTo>
                    <a:pt x="236131" y="0"/>
                  </a:moveTo>
                  <a:lnTo>
                    <a:pt x="188536" y="4799"/>
                  </a:lnTo>
                  <a:lnTo>
                    <a:pt x="144209" y="18563"/>
                  </a:lnTo>
                  <a:lnTo>
                    <a:pt x="104098" y="40343"/>
                  </a:lnTo>
                  <a:lnTo>
                    <a:pt x="69152" y="69190"/>
                  </a:lnTo>
                  <a:lnTo>
                    <a:pt x="40321" y="104155"/>
                  </a:lnTo>
                  <a:lnTo>
                    <a:pt x="18553" y="144288"/>
                  </a:lnTo>
                  <a:lnTo>
                    <a:pt x="4796" y="188640"/>
                  </a:lnTo>
                  <a:lnTo>
                    <a:pt x="0" y="236261"/>
                  </a:lnTo>
                  <a:lnTo>
                    <a:pt x="4796" y="283883"/>
                  </a:lnTo>
                  <a:lnTo>
                    <a:pt x="18553" y="328235"/>
                  </a:lnTo>
                  <a:lnTo>
                    <a:pt x="40321" y="368368"/>
                  </a:lnTo>
                  <a:lnTo>
                    <a:pt x="69152" y="403332"/>
                  </a:lnTo>
                  <a:lnTo>
                    <a:pt x="104098" y="432180"/>
                  </a:lnTo>
                  <a:lnTo>
                    <a:pt x="144209" y="453960"/>
                  </a:lnTo>
                  <a:lnTo>
                    <a:pt x="188536" y="467724"/>
                  </a:lnTo>
                  <a:lnTo>
                    <a:pt x="236132" y="472523"/>
                  </a:lnTo>
                  <a:lnTo>
                    <a:pt x="283727" y="467724"/>
                  </a:lnTo>
                  <a:lnTo>
                    <a:pt x="328054" y="453960"/>
                  </a:lnTo>
                  <a:lnTo>
                    <a:pt x="368165" y="432180"/>
                  </a:lnTo>
                  <a:lnTo>
                    <a:pt x="403111" y="403332"/>
                  </a:lnTo>
                  <a:lnTo>
                    <a:pt x="431942" y="368368"/>
                  </a:lnTo>
                  <a:lnTo>
                    <a:pt x="453710" y="328235"/>
                  </a:lnTo>
                  <a:lnTo>
                    <a:pt x="467467" y="283883"/>
                  </a:lnTo>
                  <a:lnTo>
                    <a:pt x="472264" y="236261"/>
                  </a:lnTo>
                  <a:lnTo>
                    <a:pt x="467467" y="188640"/>
                  </a:lnTo>
                  <a:lnTo>
                    <a:pt x="453710" y="144288"/>
                  </a:lnTo>
                  <a:lnTo>
                    <a:pt x="431942" y="104155"/>
                  </a:lnTo>
                  <a:lnTo>
                    <a:pt x="403111" y="69190"/>
                  </a:lnTo>
                  <a:lnTo>
                    <a:pt x="368165" y="40343"/>
                  </a:lnTo>
                  <a:lnTo>
                    <a:pt x="328054" y="18563"/>
                  </a:lnTo>
                  <a:lnTo>
                    <a:pt x="283727" y="4799"/>
                  </a:lnTo>
                  <a:lnTo>
                    <a:pt x="236131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39347" y="2989573"/>
              <a:ext cx="472440" cy="473075"/>
            </a:xfrm>
            <a:custGeom>
              <a:avLst/>
              <a:gdLst/>
              <a:ahLst/>
              <a:cxnLst/>
              <a:rect l="l" t="t" r="r" b="b"/>
              <a:pathLst>
                <a:path w="472440" h="473075">
                  <a:moveTo>
                    <a:pt x="472264" y="236261"/>
                  </a:moveTo>
                  <a:lnTo>
                    <a:pt x="467467" y="283883"/>
                  </a:lnTo>
                  <a:lnTo>
                    <a:pt x="453710" y="328235"/>
                  </a:lnTo>
                  <a:lnTo>
                    <a:pt x="431942" y="368368"/>
                  </a:lnTo>
                  <a:lnTo>
                    <a:pt x="403111" y="403332"/>
                  </a:lnTo>
                  <a:lnTo>
                    <a:pt x="368165" y="432180"/>
                  </a:lnTo>
                  <a:lnTo>
                    <a:pt x="328054" y="453960"/>
                  </a:lnTo>
                  <a:lnTo>
                    <a:pt x="283727" y="467724"/>
                  </a:lnTo>
                  <a:lnTo>
                    <a:pt x="236132" y="472523"/>
                  </a:lnTo>
                  <a:lnTo>
                    <a:pt x="188536" y="467724"/>
                  </a:lnTo>
                  <a:lnTo>
                    <a:pt x="144209" y="453960"/>
                  </a:lnTo>
                  <a:lnTo>
                    <a:pt x="104098" y="432180"/>
                  </a:lnTo>
                  <a:lnTo>
                    <a:pt x="69152" y="403332"/>
                  </a:lnTo>
                  <a:lnTo>
                    <a:pt x="40321" y="368368"/>
                  </a:lnTo>
                  <a:lnTo>
                    <a:pt x="18553" y="328235"/>
                  </a:lnTo>
                  <a:lnTo>
                    <a:pt x="4796" y="283883"/>
                  </a:lnTo>
                  <a:lnTo>
                    <a:pt x="0" y="236261"/>
                  </a:lnTo>
                  <a:lnTo>
                    <a:pt x="4796" y="188640"/>
                  </a:lnTo>
                  <a:lnTo>
                    <a:pt x="18553" y="144288"/>
                  </a:lnTo>
                  <a:lnTo>
                    <a:pt x="40321" y="104155"/>
                  </a:lnTo>
                  <a:lnTo>
                    <a:pt x="69152" y="69190"/>
                  </a:lnTo>
                  <a:lnTo>
                    <a:pt x="104098" y="40343"/>
                  </a:lnTo>
                  <a:lnTo>
                    <a:pt x="144209" y="18563"/>
                  </a:lnTo>
                  <a:lnTo>
                    <a:pt x="188536" y="4799"/>
                  </a:lnTo>
                  <a:lnTo>
                    <a:pt x="236131" y="0"/>
                  </a:lnTo>
                  <a:lnTo>
                    <a:pt x="283727" y="4799"/>
                  </a:lnTo>
                  <a:lnTo>
                    <a:pt x="328054" y="18563"/>
                  </a:lnTo>
                  <a:lnTo>
                    <a:pt x="368165" y="40343"/>
                  </a:lnTo>
                  <a:lnTo>
                    <a:pt x="403111" y="69190"/>
                  </a:lnTo>
                  <a:lnTo>
                    <a:pt x="431942" y="104155"/>
                  </a:lnTo>
                  <a:lnTo>
                    <a:pt x="453710" y="144288"/>
                  </a:lnTo>
                  <a:lnTo>
                    <a:pt x="467467" y="188640"/>
                  </a:lnTo>
                  <a:lnTo>
                    <a:pt x="472264" y="236261"/>
                  </a:lnTo>
                  <a:close/>
                </a:path>
              </a:pathLst>
            </a:custGeom>
            <a:ln w="6561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21843" y="1060180"/>
              <a:ext cx="3823970" cy="4533900"/>
            </a:xfrm>
            <a:custGeom>
              <a:avLst/>
              <a:gdLst/>
              <a:ahLst/>
              <a:cxnLst/>
              <a:rect l="l" t="t" r="r" b="b"/>
              <a:pathLst>
                <a:path w="3823970" h="4533900">
                  <a:moveTo>
                    <a:pt x="2003296" y="25400"/>
                  </a:moveTo>
                  <a:lnTo>
                    <a:pt x="1377813" y="25400"/>
                  </a:lnTo>
                  <a:lnTo>
                    <a:pt x="1142297" y="88900"/>
                  </a:lnTo>
                  <a:lnTo>
                    <a:pt x="1096087" y="114300"/>
                  </a:lnTo>
                  <a:lnTo>
                    <a:pt x="1004796" y="139700"/>
                  </a:lnTo>
                  <a:lnTo>
                    <a:pt x="959774" y="165100"/>
                  </a:lnTo>
                  <a:lnTo>
                    <a:pt x="827548" y="241300"/>
                  </a:lnTo>
                  <a:lnTo>
                    <a:pt x="784725" y="266700"/>
                  </a:lnTo>
                  <a:lnTo>
                    <a:pt x="742876" y="292100"/>
                  </a:lnTo>
                  <a:lnTo>
                    <a:pt x="702017" y="317500"/>
                  </a:lnTo>
                  <a:lnTo>
                    <a:pt x="662161" y="342900"/>
                  </a:lnTo>
                  <a:lnTo>
                    <a:pt x="623321" y="381000"/>
                  </a:lnTo>
                  <a:lnTo>
                    <a:pt x="585513" y="406400"/>
                  </a:lnTo>
                  <a:lnTo>
                    <a:pt x="548749" y="444500"/>
                  </a:lnTo>
                  <a:lnTo>
                    <a:pt x="513044" y="482600"/>
                  </a:lnTo>
                  <a:lnTo>
                    <a:pt x="478413" y="508000"/>
                  </a:lnTo>
                  <a:lnTo>
                    <a:pt x="444868" y="546100"/>
                  </a:lnTo>
                  <a:lnTo>
                    <a:pt x="412423" y="584200"/>
                  </a:lnTo>
                  <a:lnTo>
                    <a:pt x="381094" y="622300"/>
                  </a:lnTo>
                  <a:lnTo>
                    <a:pt x="350894" y="660400"/>
                  </a:lnTo>
                  <a:lnTo>
                    <a:pt x="321836" y="698500"/>
                  </a:lnTo>
                  <a:lnTo>
                    <a:pt x="293935" y="736600"/>
                  </a:lnTo>
                  <a:lnTo>
                    <a:pt x="267205" y="774700"/>
                  </a:lnTo>
                  <a:lnTo>
                    <a:pt x="241659" y="825500"/>
                  </a:lnTo>
                  <a:lnTo>
                    <a:pt x="217313" y="863600"/>
                  </a:lnTo>
                  <a:lnTo>
                    <a:pt x="194179" y="901700"/>
                  </a:lnTo>
                  <a:lnTo>
                    <a:pt x="172271" y="952500"/>
                  </a:lnTo>
                  <a:lnTo>
                    <a:pt x="151605" y="990600"/>
                  </a:lnTo>
                  <a:lnTo>
                    <a:pt x="132193" y="1041400"/>
                  </a:lnTo>
                  <a:lnTo>
                    <a:pt x="114050" y="1079500"/>
                  </a:lnTo>
                  <a:lnTo>
                    <a:pt x="97189" y="1130300"/>
                  </a:lnTo>
                  <a:lnTo>
                    <a:pt x="81625" y="1168400"/>
                  </a:lnTo>
                  <a:lnTo>
                    <a:pt x="67372" y="1219200"/>
                  </a:lnTo>
                  <a:lnTo>
                    <a:pt x="54443" y="1270000"/>
                  </a:lnTo>
                  <a:lnTo>
                    <a:pt x="42853" y="1308100"/>
                  </a:lnTo>
                  <a:lnTo>
                    <a:pt x="32615" y="1358900"/>
                  </a:lnTo>
                  <a:lnTo>
                    <a:pt x="23744" y="1409700"/>
                  </a:lnTo>
                  <a:lnTo>
                    <a:pt x="16254" y="1460500"/>
                  </a:lnTo>
                  <a:lnTo>
                    <a:pt x="10158" y="1511300"/>
                  </a:lnTo>
                  <a:lnTo>
                    <a:pt x="5471" y="1562100"/>
                  </a:lnTo>
                  <a:lnTo>
                    <a:pt x="2206" y="1600200"/>
                  </a:lnTo>
                  <a:lnTo>
                    <a:pt x="377" y="1651000"/>
                  </a:lnTo>
                  <a:lnTo>
                    <a:pt x="188" y="1676400"/>
                  </a:lnTo>
                  <a:lnTo>
                    <a:pt x="94" y="1689100"/>
                  </a:lnTo>
                  <a:lnTo>
                    <a:pt x="0" y="1701800"/>
                  </a:lnTo>
                  <a:lnTo>
                    <a:pt x="1086" y="1752600"/>
                  </a:lnTo>
                  <a:lnTo>
                    <a:pt x="1792" y="1803400"/>
                  </a:lnTo>
                  <a:lnTo>
                    <a:pt x="3904" y="1854200"/>
                  </a:lnTo>
                  <a:lnTo>
                    <a:pt x="7409" y="1905000"/>
                  </a:lnTo>
                  <a:lnTo>
                    <a:pt x="12297" y="1955800"/>
                  </a:lnTo>
                  <a:lnTo>
                    <a:pt x="18557" y="2006600"/>
                  </a:lnTo>
                  <a:lnTo>
                    <a:pt x="26176" y="2057400"/>
                  </a:lnTo>
                  <a:lnTo>
                    <a:pt x="35144" y="2095500"/>
                  </a:lnTo>
                  <a:lnTo>
                    <a:pt x="45449" y="2146300"/>
                  </a:lnTo>
                  <a:lnTo>
                    <a:pt x="57080" y="2197100"/>
                  </a:lnTo>
                  <a:lnTo>
                    <a:pt x="70025" y="2247900"/>
                  </a:lnTo>
                  <a:lnTo>
                    <a:pt x="84274" y="2286000"/>
                  </a:lnTo>
                  <a:lnTo>
                    <a:pt x="99815" y="2336800"/>
                  </a:lnTo>
                  <a:lnTo>
                    <a:pt x="116636" y="2374900"/>
                  </a:lnTo>
                  <a:lnTo>
                    <a:pt x="134727" y="2425700"/>
                  </a:lnTo>
                  <a:lnTo>
                    <a:pt x="154076" y="2476500"/>
                  </a:lnTo>
                  <a:lnTo>
                    <a:pt x="174671" y="2514600"/>
                  </a:lnTo>
                  <a:lnTo>
                    <a:pt x="196502" y="2552700"/>
                  </a:lnTo>
                  <a:lnTo>
                    <a:pt x="219557" y="2603500"/>
                  </a:lnTo>
                  <a:lnTo>
                    <a:pt x="243824" y="2641600"/>
                  </a:lnTo>
                  <a:lnTo>
                    <a:pt x="269293" y="2679700"/>
                  </a:lnTo>
                  <a:lnTo>
                    <a:pt x="295952" y="2730500"/>
                  </a:lnTo>
                  <a:lnTo>
                    <a:pt x="323790" y="2768600"/>
                  </a:lnTo>
                  <a:lnTo>
                    <a:pt x="352795" y="2806700"/>
                  </a:lnTo>
                  <a:lnTo>
                    <a:pt x="382956" y="2844800"/>
                  </a:lnTo>
                  <a:lnTo>
                    <a:pt x="414262" y="2882900"/>
                  </a:lnTo>
                  <a:lnTo>
                    <a:pt x="446701" y="2921000"/>
                  </a:lnTo>
                  <a:lnTo>
                    <a:pt x="480263" y="2946400"/>
                  </a:lnTo>
                  <a:lnTo>
                    <a:pt x="514935" y="2984500"/>
                  </a:lnTo>
                  <a:lnTo>
                    <a:pt x="550706" y="3022600"/>
                  </a:lnTo>
                  <a:lnTo>
                    <a:pt x="587566" y="3048000"/>
                  </a:lnTo>
                  <a:lnTo>
                    <a:pt x="625503" y="3086100"/>
                  </a:lnTo>
                  <a:lnTo>
                    <a:pt x="664505" y="3111500"/>
                  </a:lnTo>
                  <a:lnTo>
                    <a:pt x="664505" y="4533900"/>
                  </a:lnTo>
                  <a:lnTo>
                    <a:pt x="2441117" y="4533900"/>
                  </a:lnTo>
                  <a:lnTo>
                    <a:pt x="2441117" y="3860800"/>
                  </a:lnTo>
                  <a:lnTo>
                    <a:pt x="2813420" y="3860800"/>
                  </a:lnTo>
                  <a:lnTo>
                    <a:pt x="2906788" y="3835400"/>
                  </a:lnTo>
                  <a:lnTo>
                    <a:pt x="2951799" y="3822700"/>
                  </a:lnTo>
                  <a:lnTo>
                    <a:pt x="2995492" y="3797300"/>
                  </a:lnTo>
                  <a:lnTo>
                    <a:pt x="3037716" y="3784600"/>
                  </a:lnTo>
                  <a:lnTo>
                    <a:pt x="3078317" y="3759200"/>
                  </a:lnTo>
                  <a:lnTo>
                    <a:pt x="3117145" y="3733800"/>
                  </a:lnTo>
                  <a:lnTo>
                    <a:pt x="3154046" y="3695700"/>
                  </a:lnTo>
                  <a:lnTo>
                    <a:pt x="3188869" y="3670300"/>
                  </a:lnTo>
                  <a:lnTo>
                    <a:pt x="3221199" y="3632200"/>
                  </a:lnTo>
                  <a:lnTo>
                    <a:pt x="3250692" y="3594100"/>
                  </a:lnTo>
                  <a:lnTo>
                    <a:pt x="3277295" y="3556000"/>
                  </a:lnTo>
                  <a:lnTo>
                    <a:pt x="3300958" y="3517900"/>
                  </a:lnTo>
                  <a:lnTo>
                    <a:pt x="3321630" y="3467100"/>
                  </a:lnTo>
                  <a:lnTo>
                    <a:pt x="3339261" y="3429000"/>
                  </a:lnTo>
                  <a:lnTo>
                    <a:pt x="3353800" y="3378200"/>
                  </a:lnTo>
                  <a:lnTo>
                    <a:pt x="3365197" y="3340100"/>
                  </a:lnTo>
                  <a:lnTo>
                    <a:pt x="3373400" y="3289300"/>
                  </a:lnTo>
                  <a:lnTo>
                    <a:pt x="3378359" y="3238500"/>
                  </a:lnTo>
                  <a:lnTo>
                    <a:pt x="3380023" y="3187700"/>
                  </a:lnTo>
                  <a:lnTo>
                    <a:pt x="3380023" y="2857500"/>
                  </a:lnTo>
                  <a:lnTo>
                    <a:pt x="3627400" y="2857500"/>
                  </a:lnTo>
                  <a:lnTo>
                    <a:pt x="3663449" y="2844800"/>
                  </a:lnTo>
                  <a:lnTo>
                    <a:pt x="3697937" y="2832100"/>
                  </a:lnTo>
                  <a:lnTo>
                    <a:pt x="1074925" y="2832100"/>
                  </a:lnTo>
                  <a:lnTo>
                    <a:pt x="1007458" y="2692400"/>
                  </a:lnTo>
                  <a:lnTo>
                    <a:pt x="737593" y="2692400"/>
                  </a:lnTo>
                  <a:lnTo>
                    <a:pt x="625149" y="2578100"/>
                  </a:lnTo>
                  <a:lnTo>
                    <a:pt x="675749" y="2425700"/>
                  </a:lnTo>
                  <a:lnTo>
                    <a:pt x="659937" y="2400300"/>
                  </a:lnTo>
                  <a:lnTo>
                    <a:pt x="646233" y="2374900"/>
                  </a:lnTo>
                  <a:lnTo>
                    <a:pt x="634637" y="2336800"/>
                  </a:lnTo>
                  <a:lnTo>
                    <a:pt x="625149" y="2311400"/>
                  </a:lnTo>
                  <a:lnTo>
                    <a:pt x="484595" y="2235200"/>
                  </a:lnTo>
                  <a:lnTo>
                    <a:pt x="484595" y="2082800"/>
                  </a:lnTo>
                  <a:lnTo>
                    <a:pt x="625149" y="2019300"/>
                  </a:lnTo>
                  <a:lnTo>
                    <a:pt x="634637" y="1981200"/>
                  </a:lnTo>
                  <a:lnTo>
                    <a:pt x="646233" y="1955800"/>
                  </a:lnTo>
                  <a:lnTo>
                    <a:pt x="659937" y="1917700"/>
                  </a:lnTo>
                  <a:lnTo>
                    <a:pt x="675749" y="1892300"/>
                  </a:lnTo>
                  <a:lnTo>
                    <a:pt x="625149" y="1739900"/>
                  </a:lnTo>
                  <a:lnTo>
                    <a:pt x="737593" y="1638300"/>
                  </a:lnTo>
                  <a:lnTo>
                    <a:pt x="1007458" y="1638300"/>
                  </a:lnTo>
                  <a:lnTo>
                    <a:pt x="1074925" y="1485900"/>
                  </a:lnTo>
                  <a:lnTo>
                    <a:pt x="1377898" y="1485900"/>
                  </a:lnTo>
                  <a:lnTo>
                    <a:pt x="1327923" y="1435100"/>
                  </a:lnTo>
                  <a:lnTo>
                    <a:pt x="1378523" y="1295400"/>
                  </a:lnTo>
                  <a:lnTo>
                    <a:pt x="1362710" y="1270000"/>
                  </a:lnTo>
                  <a:lnTo>
                    <a:pt x="1349006" y="1231900"/>
                  </a:lnTo>
                  <a:lnTo>
                    <a:pt x="1337411" y="1206500"/>
                  </a:lnTo>
                  <a:lnTo>
                    <a:pt x="1327923" y="1168400"/>
                  </a:lnTo>
                  <a:lnTo>
                    <a:pt x="1187368" y="1104900"/>
                  </a:lnTo>
                  <a:lnTo>
                    <a:pt x="1187368" y="939800"/>
                  </a:lnTo>
                  <a:lnTo>
                    <a:pt x="1327923" y="876300"/>
                  </a:lnTo>
                  <a:lnTo>
                    <a:pt x="1337411" y="850900"/>
                  </a:lnTo>
                  <a:lnTo>
                    <a:pt x="1349006" y="812800"/>
                  </a:lnTo>
                  <a:lnTo>
                    <a:pt x="1362710" y="787400"/>
                  </a:lnTo>
                  <a:lnTo>
                    <a:pt x="1378523" y="749300"/>
                  </a:lnTo>
                  <a:lnTo>
                    <a:pt x="1333545" y="609600"/>
                  </a:lnTo>
                  <a:lnTo>
                    <a:pt x="1445989" y="495300"/>
                  </a:lnTo>
                  <a:lnTo>
                    <a:pt x="1715854" y="495300"/>
                  </a:lnTo>
                  <a:lnTo>
                    <a:pt x="1783320" y="355600"/>
                  </a:lnTo>
                  <a:lnTo>
                    <a:pt x="2718948" y="355600"/>
                  </a:lnTo>
                  <a:lnTo>
                    <a:pt x="2679092" y="317500"/>
                  </a:lnTo>
                  <a:lnTo>
                    <a:pt x="2638232" y="292100"/>
                  </a:lnTo>
                  <a:lnTo>
                    <a:pt x="2596384" y="266700"/>
                  </a:lnTo>
                  <a:lnTo>
                    <a:pt x="2553561" y="241300"/>
                  </a:lnTo>
                  <a:lnTo>
                    <a:pt x="2421335" y="165100"/>
                  </a:lnTo>
                  <a:lnTo>
                    <a:pt x="2376312" y="139700"/>
                  </a:lnTo>
                  <a:lnTo>
                    <a:pt x="2285021" y="114300"/>
                  </a:lnTo>
                  <a:lnTo>
                    <a:pt x="2238812" y="88900"/>
                  </a:lnTo>
                  <a:lnTo>
                    <a:pt x="2003296" y="25400"/>
                  </a:lnTo>
                  <a:close/>
                </a:path>
                <a:path w="3823970" h="4533900">
                  <a:moveTo>
                    <a:pt x="1417878" y="2654300"/>
                  </a:moveTo>
                  <a:lnTo>
                    <a:pt x="1358143" y="2679700"/>
                  </a:lnTo>
                  <a:lnTo>
                    <a:pt x="1326957" y="2692400"/>
                  </a:lnTo>
                  <a:lnTo>
                    <a:pt x="1294190" y="2705100"/>
                  </a:lnTo>
                  <a:lnTo>
                    <a:pt x="1232346" y="2832100"/>
                  </a:lnTo>
                  <a:lnTo>
                    <a:pt x="3697937" y="2832100"/>
                  </a:lnTo>
                  <a:lnTo>
                    <a:pt x="3730005" y="2819400"/>
                  </a:lnTo>
                  <a:lnTo>
                    <a:pt x="3758792" y="2794000"/>
                  </a:lnTo>
                  <a:lnTo>
                    <a:pt x="3783441" y="2755900"/>
                  </a:lnTo>
                  <a:lnTo>
                    <a:pt x="3803093" y="2730500"/>
                  </a:lnTo>
                  <a:lnTo>
                    <a:pt x="3812290" y="2705100"/>
                  </a:lnTo>
                  <a:lnTo>
                    <a:pt x="1564055" y="2705100"/>
                  </a:lnTo>
                  <a:lnTo>
                    <a:pt x="1417878" y="2654300"/>
                  </a:lnTo>
                  <a:close/>
                </a:path>
                <a:path w="3823970" h="4533900">
                  <a:moveTo>
                    <a:pt x="1377898" y="1485900"/>
                  </a:moveTo>
                  <a:lnTo>
                    <a:pt x="1237968" y="1485900"/>
                  </a:lnTo>
                  <a:lnTo>
                    <a:pt x="1305434" y="1638300"/>
                  </a:lnTo>
                  <a:lnTo>
                    <a:pt x="1575300" y="1638300"/>
                  </a:lnTo>
                  <a:lnTo>
                    <a:pt x="1687743" y="1739900"/>
                  </a:lnTo>
                  <a:lnTo>
                    <a:pt x="1637144" y="1892300"/>
                  </a:lnTo>
                  <a:lnTo>
                    <a:pt x="1652956" y="1917700"/>
                  </a:lnTo>
                  <a:lnTo>
                    <a:pt x="1666660" y="1955800"/>
                  </a:lnTo>
                  <a:lnTo>
                    <a:pt x="1678256" y="1981200"/>
                  </a:lnTo>
                  <a:lnTo>
                    <a:pt x="1687743" y="2019300"/>
                  </a:lnTo>
                  <a:lnTo>
                    <a:pt x="1828298" y="2082800"/>
                  </a:lnTo>
                  <a:lnTo>
                    <a:pt x="1822676" y="2247900"/>
                  </a:lnTo>
                  <a:lnTo>
                    <a:pt x="1682121" y="2324100"/>
                  </a:lnTo>
                  <a:lnTo>
                    <a:pt x="1672634" y="2349500"/>
                  </a:lnTo>
                  <a:lnTo>
                    <a:pt x="1661038" y="2387600"/>
                  </a:lnTo>
                  <a:lnTo>
                    <a:pt x="1647334" y="2413000"/>
                  </a:lnTo>
                  <a:lnTo>
                    <a:pt x="1631522" y="2438400"/>
                  </a:lnTo>
                  <a:lnTo>
                    <a:pt x="1676499" y="2590800"/>
                  </a:lnTo>
                  <a:lnTo>
                    <a:pt x="1564055" y="2705100"/>
                  </a:lnTo>
                  <a:lnTo>
                    <a:pt x="3812290" y="2705100"/>
                  </a:lnTo>
                  <a:lnTo>
                    <a:pt x="3816888" y="2692400"/>
                  </a:lnTo>
                  <a:lnTo>
                    <a:pt x="3823968" y="2654300"/>
                  </a:lnTo>
                  <a:lnTo>
                    <a:pt x="3823473" y="2603500"/>
                  </a:lnTo>
                  <a:lnTo>
                    <a:pt x="3814546" y="2565400"/>
                  </a:lnTo>
                  <a:lnTo>
                    <a:pt x="3796326" y="2514600"/>
                  </a:lnTo>
                  <a:lnTo>
                    <a:pt x="3767954" y="2463800"/>
                  </a:lnTo>
                  <a:lnTo>
                    <a:pt x="3380023" y="1778000"/>
                  </a:lnTo>
                  <a:lnTo>
                    <a:pt x="3380023" y="1752600"/>
                  </a:lnTo>
                  <a:lnTo>
                    <a:pt x="3381110" y="1701800"/>
                  </a:lnTo>
                  <a:lnTo>
                    <a:pt x="3381015" y="1689100"/>
                  </a:lnTo>
                  <a:lnTo>
                    <a:pt x="1777698" y="1689100"/>
                  </a:lnTo>
                  <a:lnTo>
                    <a:pt x="1710232" y="1549400"/>
                  </a:lnTo>
                  <a:lnTo>
                    <a:pt x="1440367" y="1549400"/>
                  </a:lnTo>
                  <a:lnTo>
                    <a:pt x="1377898" y="1485900"/>
                  </a:lnTo>
                  <a:close/>
                </a:path>
                <a:path w="3823970" h="4533900">
                  <a:moveTo>
                    <a:pt x="883770" y="2641600"/>
                  </a:moveTo>
                  <a:lnTo>
                    <a:pt x="737593" y="2692400"/>
                  </a:lnTo>
                  <a:lnTo>
                    <a:pt x="1007458" y="2692400"/>
                  </a:lnTo>
                  <a:lnTo>
                    <a:pt x="974692" y="2679700"/>
                  </a:lnTo>
                  <a:lnTo>
                    <a:pt x="943506" y="2679700"/>
                  </a:lnTo>
                  <a:lnTo>
                    <a:pt x="913375" y="2654300"/>
                  </a:lnTo>
                  <a:lnTo>
                    <a:pt x="883770" y="2641600"/>
                  </a:lnTo>
                  <a:close/>
                </a:path>
                <a:path w="3823970" h="4533900">
                  <a:moveTo>
                    <a:pt x="2126274" y="1511300"/>
                  </a:moveTo>
                  <a:lnTo>
                    <a:pt x="2066539" y="1536700"/>
                  </a:lnTo>
                  <a:lnTo>
                    <a:pt x="2035353" y="1549400"/>
                  </a:lnTo>
                  <a:lnTo>
                    <a:pt x="2002586" y="1562100"/>
                  </a:lnTo>
                  <a:lnTo>
                    <a:pt x="1935120" y="1689100"/>
                  </a:lnTo>
                  <a:lnTo>
                    <a:pt x="3381015" y="1689100"/>
                  </a:lnTo>
                  <a:lnTo>
                    <a:pt x="3380921" y="1676400"/>
                  </a:lnTo>
                  <a:lnTo>
                    <a:pt x="3380826" y="1663700"/>
                  </a:lnTo>
                  <a:lnTo>
                    <a:pt x="3380732" y="1651000"/>
                  </a:lnTo>
                  <a:lnTo>
                    <a:pt x="3378903" y="1600200"/>
                  </a:lnTo>
                  <a:lnTo>
                    <a:pt x="3375638" y="1562100"/>
                  </a:lnTo>
                  <a:lnTo>
                    <a:pt x="2272451" y="1562100"/>
                  </a:lnTo>
                  <a:lnTo>
                    <a:pt x="2126274" y="1511300"/>
                  </a:lnTo>
                  <a:close/>
                </a:path>
                <a:path w="3823970" h="4533900">
                  <a:moveTo>
                    <a:pt x="974691" y="1638300"/>
                  </a:moveTo>
                  <a:lnTo>
                    <a:pt x="737593" y="1638300"/>
                  </a:lnTo>
                  <a:lnTo>
                    <a:pt x="883770" y="1676400"/>
                  </a:lnTo>
                  <a:lnTo>
                    <a:pt x="943506" y="1651000"/>
                  </a:lnTo>
                  <a:lnTo>
                    <a:pt x="974691" y="1638300"/>
                  </a:lnTo>
                  <a:close/>
                </a:path>
                <a:path w="3823970" h="4533900">
                  <a:moveTo>
                    <a:pt x="1575300" y="1638300"/>
                  </a:moveTo>
                  <a:lnTo>
                    <a:pt x="1338201" y="1638300"/>
                  </a:lnTo>
                  <a:lnTo>
                    <a:pt x="1369387" y="1651000"/>
                  </a:lnTo>
                  <a:lnTo>
                    <a:pt x="1429123" y="1676400"/>
                  </a:lnTo>
                  <a:lnTo>
                    <a:pt x="1575300" y="1638300"/>
                  </a:lnTo>
                  <a:close/>
                </a:path>
                <a:path w="3823970" h="4533900">
                  <a:moveTo>
                    <a:pt x="2718948" y="355600"/>
                  </a:moveTo>
                  <a:lnTo>
                    <a:pt x="1940742" y="355600"/>
                  </a:lnTo>
                  <a:lnTo>
                    <a:pt x="2008208" y="495300"/>
                  </a:lnTo>
                  <a:lnTo>
                    <a:pt x="2278073" y="495300"/>
                  </a:lnTo>
                  <a:lnTo>
                    <a:pt x="2390517" y="596900"/>
                  </a:lnTo>
                  <a:lnTo>
                    <a:pt x="2339917" y="749300"/>
                  </a:lnTo>
                  <a:lnTo>
                    <a:pt x="2355730" y="774700"/>
                  </a:lnTo>
                  <a:lnTo>
                    <a:pt x="2369434" y="812800"/>
                  </a:lnTo>
                  <a:lnTo>
                    <a:pt x="2381030" y="838200"/>
                  </a:lnTo>
                  <a:lnTo>
                    <a:pt x="2390517" y="876300"/>
                  </a:lnTo>
                  <a:lnTo>
                    <a:pt x="2531072" y="939800"/>
                  </a:lnTo>
                  <a:lnTo>
                    <a:pt x="2531072" y="1104900"/>
                  </a:lnTo>
                  <a:lnTo>
                    <a:pt x="2390517" y="1181100"/>
                  </a:lnTo>
                  <a:lnTo>
                    <a:pt x="2380151" y="1206500"/>
                  </a:lnTo>
                  <a:lnTo>
                    <a:pt x="2366623" y="1244600"/>
                  </a:lnTo>
                  <a:lnTo>
                    <a:pt x="2350986" y="1270000"/>
                  </a:lnTo>
                  <a:lnTo>
                    <a:pt x="2334295" y="1295400"/>
                  </a:lnTo>
                  <a:lnTo>
                    <a:pt x="2384895" y="1447800"/>
                  </a:lnTo>
                  <a:lnTo>
                    <a:pt x="2272451" y="1562100"/>
                  </a:lnTo>
                  <a:lnTo>
                    <a:pt x="3375638" y="1562100"/>
                  </a:lnTo>
                  <a:lnTo>
                    <a:pt x="3370951" y="1511300"/>
                  </a:lnTo>
                  <a:lnTo>
                    <a:pt x="3364855" y="1460500"/>
                  </a:lnTo>
                  <a:lnTo>
                    <a:pt x="3357364" y="1409700"/>
                  </a:lnTo>
                  <a:lnTo>
                    <a:pt x="3348493" y="1358900"/>
                  </a:lnTo>
                  <a:lnTo>
                    <a:pt x="3338256" y="1308100"/>
                  </a:lnTo>
                  <a:lnTo>
                    <a:pt x="3326666" y="1270000"/>
                  </a:lnTo>
                  <a:lnTo>
                    <a:pt x="3313737" y="1219200"/>
                  </a:lnTo>
                  <a:lnTo>
                    <a:pt x="3299484" y="1168400"/>
                  </a:lnTo>
                  <a:lnTo>
                    <a:pt x="3283920" y="1130300"/>
                  </a:lnTo>
                  <a:lnTo>
                    <a:pt x="3267059" y="1079500"/>
                  </a:lnTo>
                  <a:lnTo>
                    <a:pt x="3248916" y="1041400"/>
                  </a:lnTo>
                  <a:lnTo>
                    <a:pt x="3229504" y="990600"/>
                  </a:lnTo>
                  <a:lnTo>
                    <a:pt x="3208837" y="952500"/>
                  </a:lnTo>
                  <a:lnTo>
                    <a:pt x="3186930" y="901700"/>
                  </a:lnTo>
                  <a:lnTo>
                    <a:pt x="3163796" y="863600"/>
                  </a:lnTo>
                  <a:lnTo>
                    <a:pt x="3139450" y="825500"/>
                  </a:lnTo>
                  <a:lnTo>
                    <a:pt x="3113904" y="774700"/>
                  </a:lnTo>
                  <a:lnTo>
                    <a:pt x="3087174" y="736600"/>
                  </a:lnTo>
                  <a:lnTo>
                    <a:pt x="3059273" y="698500"/>
                  </a:lnTo>
                  <a:lnTo>
                    <a:pt x="3030215" y="660400"/>
                  </a:lnTo>
                  <a:lnTo>
                    <a:pt x="3000015" y="622300"/>
                  </a:lnTo>
                  <a:lnTo>
                    <a:pt x="2968685" y="584200"/>
                  </a:lnTo>
                  <a:lnTo>
                    <a:pt x="2936241" y="546100"/>
                  </a:lnTo>
                  <a:lnTo>
                    <a:pt x="2902696" y="508000"/>
                  </a:lnTo>
                  <a:lnTo>
                    <a:pt x="2868064" y="482600"/>
                  </a:lnTo>
                  <a:lnTo>
                    <a:pt x="2832359" y="444500"/>
                  </a:lnTo>
                  <a:lnTo>
                    <a:pt x="2795596" y="406400"/>
                  </a:lnTo>
                  <a:lnTo>
                    <a:pt x="2757787" y="381000"/>
                  </a:lnTo>
                  <a:lnTo>
                    <a:pt x="2718948" y="355600"/>
                  </a:lnTo>
                  <a:close/>
                </a:path>
                <a:path w="3823970" h="4533900">
                  <a:moveTo>
                    <a:pt x="1586544" y="1498600"/>
                  </a:moveTo>
                  <a:lnTo>
                    <a:pt x="1440367" y="1549400"/>
                  </a:lnTo>
                  <a:lnTo>
                    <a:pt x="1677465" y="1549400"/>
                  </a:lnTo>
                  <a:lnTo>
                    <a:pt x="1646280" y="1536700"/>
                  </a:lnTo>
                  <a:lnTo>
                    <a:pt x="1616148" y="1524000"/>
                  </a:lnTo>
                  <a:lnTo>
                    <a:pt x="1586544" y="1498600"/>
                  </a:lnTo>
                  <a:close/>
                </a:path>
                <a:path w="3823970" h="4533900">
                  <a:moveTo>
                    <a:pt x="1715854" y="495300"/>
                  </a:moveTo>
                  <a:lnTo>
                    <a:pt x="1445989" y="495300"/>
                  </a:lnTo>
                  <a:lnTo>
                    <a:pt x="1592166" y="546100"/>
                  </a:lnTo>
                  <a:lnTo>
                    <a:pt x="1651902" y="520700"/>
                  </a:lnTo>
                  <a:lnTo>
                    <a:pt x="1683087" y="508000"/>
                  </a:lnTo>
                  <a:lnTo>
                    <a:pt x="1715854" y="495300"/>
                  </a:lnTo>
                  <a:close/>
                </a:path>
                <a:path w="3823970" h="4533900">
                  <a:moveTo>
                    <a:pt x="2278073" y="495300"/>
                  </a:moveTo>
                  <a:lnTo>
                    <a:pt x="2040975" y="495300"/>
                  </a:lnTo>
                  <a:lnTo>
                    <a:pt x="2072161" y="508000"/>
                  </a:lnTo>
                  <a:lnTo>
                    <a:pt x="2102292" y="520700"/>
                  </a:lnTo>
                  <a:lnTo>
                    <a:pt x="2131896" y="546100"/>
                  </a:lnTo>
                  <a:lnTo>
                    <a:pt x="2278073" y="495300"/>
                  </a:lnTo>
                  <a:close/>
                </a:path>
                <a:path w="3823970" h="4533900">
                  <a:moveTo>
                    <a:pt x="1907551" y="12700"/>
                  </a:moveTo>
                  <a:lnTo>
                    <a:pt x="1473557" y="12700"/>
                  </a:lnTo>
                  <a:lnTo>
                    <a:pt x="1425604" y="25400"/>
                  </a:lnTo>
                  <a:lnTo>
                    <a:pt x="1955504" y="25400"/>
                  </a:lnTo>
                  <a:lnTo>
                    <a:pt x="1907551" y="12700"/>
                  </a:lnTo>
                  <a:close/>
                </a:path>
                <a:path w="3823970" h="4533900">
                  <a:moveTo>
                    <a:pt x="1811279" y="0"/>
                  </a:moveTo>
                  <a:lnTo>
                    <a:pt x="1569829" y="0"/>
                  </a:lnTo>
                  <a:lnTo>
                    <a:pt x="1521642" y="12700"/>
                  </a:lnTo>
                  <a:lnTo>
                    <a:pt x="1859466" y="12700"/>
                  </a:lnTo>
                  <a:lnTo>
                    <a:pt x="181127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21843" y="1054648"/>
              <a:ext cx="3823970" cy="4539615"/>
            </a:xfrm>
            <a:custGeom>
              <a:avLst/>
              <a:gdLst/>
              <a:ahLst/>
              <a:cxnLst/>
              <a:rect l="l" t="t" r="r" b="b"/>
              <a:pathLst>
                <a:path w="3823970" h="4539615">
                  <a:moveTo>
                    <a:pt x="2531072" y="1108008"/>
                  </a:moveTo>
                  <a:lnTo>
                    <a:pt x="2390517" y="1175511"/>
                  </a:lnTo>
                  <a:lnTo>
                    <a:pt x="2380151" y="1208296"/>
                  </a:lnTo>
                  <a:lnTo>
                    <a:pt x="2366623" y="1239499"/>
                  </a:lnTo>
                  <a:lnTo>
                    <a:pt x="2350986" y="1269647"/>
                  </a:lnTo>
                  <a:lnTo>
                    <a:pt x="2334295" y="1299268"/>
                  </a:lnTo>
                  <a:lnTo>
                    <a:pt x="2384895" y="1445525"/>
                  </a:lnTo>
                  <a:lnTo>
                    <a:pt x="2272451" y="1558031"/>
                  </a:lnTo>
                  <a:lnTo>
                    <a:pt x="2126274" y="1507403"/>
                  </a:lnTo>
                  <a:lnTo>
                    <a:pt x="2096670" y="1523224"/>
                  </a:lnTo>
                  <a:lnTo>
                    <a:pt x="2066538" y="1536936"/>
                  </a:lnTo>
                  <a:lnTo>
                    <a:pt x="2035353" y="1548538"/>
                  </a:lnTo>
                  <a:lnTo>
                    <a:pt x="2002586" y="1558031"/>
                  </a:lnTo>
                  <a:lnTo>
                    <a:pt x="1935120" y="1693038"/>
                  </a:lnTo>
                  <a:lnTo>
                    <a:pt x="1777698" y="1693038"/>
                  </a:lnTo>
                  <a:lnTo>
                    <a:pt x="1710232" y="1552405"/>
                  </a:lnTo>
                  <a:lnTo>
                    <a:pt x="1677465" y="1542913"/>
                  </a:lnTo>
                  <a:lnTo>
                    <a:pt x="1646280" y="1531311"/>
                  </a:lnTo>
                  <a:lnTo>
                    <a:pt x="1616148" y="1517599"/>
                  </a:lnTo>
                  <a:lnTo>
                    <a:pt x="1586544" y="1501778"/>
                  </a:lnTo>
                  <a:lnTo>
                    <a:pt x="1440367" y="1552405"/>
                  </a:lnTo>
                  <a:lnTo>
                    <a:pt x="1327923" y="1439900"/>
                  </a:lnTo>
                  <a:lnTo>
                    <a:pt x="1378523" y="1293642"/>
                  </a:lnTo>
                  <a:lnTo>
                    <a:pt x="1362710" y="1264022"/>
                  </a:lnTo>
                  <a:lnTo>
                    <a:pt x="1349006" y="1233874"/>
                  </a:lnTo>
                  <a:lnTo>
                    <a:pt x="1337411" y="1202671"/>
                  </a:lnTo>
                  <a:lnTo>
                    <a:pt x="1327923" y="1169886"/>
                  </a:lnTo>
                  <a:lnTo>
                    <a:pt x="1187368" y="1102383"/>
                  </a:lnTo>
                  <a:lnTo>
                    <a:pt x="1187368" y="944875"/>
                  </a:lnTo>
                  <a:lnTo>
                    <a:pt x="1327923" y="877371"/>
                  </a:lnTo>
                  <a:lnTo>
                    <a:pt x="1337410" y="844586"/>
                  </a:lnTo>
                  <a:lnTo>
                    <a:pt x="1349006" y="813384"/>
                  </a:lnTo>
                  <a:lnTo>
                    <a:pt x="1362710" y="783236"/>
                  </a:lnTo>
                  <a:lnTo>
                    <a:pt x="1378523" y="753615"/>
                  </a:lnTo>
                  <a:lnTo>
                    <a:pt x="1333545" y="607358"/>
                  </a:lnTo>
                  <a:lnTo>
                    <a:pt x="1445989" y="494852"/>
                  </a:lnTo>
                  <a:lnTo>
                    <a:pt x="1592166" y="545480"/>
                  </a:lnTo>
                  <a:lnTo>
                    <a:pt x="1621770" y="529658"/>
                  </a:lnTo>
                  <a:lnTo>
                    <a:pt x="1651902" y="515947"/>
                  </a:lnTo>
                  <a:lnTo>
                    <a:pt x="1683087" y="504345"/>
                  </a:lnTo>
                  <a:lnTo>
                    <a:pt x="1715854" y="494852"/>
                  </a:lnTo>
                  <a:lnTo>
                    <a:pt x="1783320" y="354220"/>
                  </a:lnTo>
                  <a:lnTo>
                    <a:pt x="1940742" y="354220"/>
                  </a:lnTo>
                  <a:lnTo>
                    <a:pt x="2008208" y="489227"/>
                  </a:lnTo>
                  <a:lnTo>
                    <a:pt x="2040975" y="498719"/>
                  </a:lnTo>
                  <a:lnTo>
                    <a:pt x="2072161" y="510321"/>
                  </a:lnTo>
                  <a:lnTo>
                    <a:pt x="2102292" y="524033"/>
                  </a:lnTo>
                  <a:lnTo>
                    <a:pt x="2131896" y="539854"/>
                  </a:lnTo>
                  <a:lnTo>
                    <a:pt x="2278073" y="489227"/>
                  </a:lnTo>
                  <a:lnTo>
                    <a:pt x="2390517" y="601732"/>
                  </a:lnTo>
                  <a:lnTo>
                    <a:pt x="2339917" y="747990"/>
                  </a:lnTo>
                  <a:lnTo>
                    <a:pt x="2355730" y="777610"/>
                  </a:lnTo>
                  <a:lnTo>
                    <a:pt x="2369434" y="807758"/>
                  </a:lnTo>
                  <a:lnTo>
                    <a:pt x="2381030" y="838961"/>
                  </a:lnTo>
                  <a:lnTo>
                    <a:pt x="2390517" y="871746"/>
                  </a:lnTo>
                  <a:lnTo>
                    <a:pt x="2531072" y="939249"/>
                  </a:lnTo>
                  <a:lnTo>
                    <a:pt x="2531072" y="1108008"/>
                  </a:lnTo>
                  <a:close/>
                </a:path>
                <a:path w="3823970" h="4539615">
                  <a:moveTo>
                    <a:pt x="1822676" y="2249941"/>
                  </a:moveTo>
                  <a:lnTo>
                    <a:pt x="1682121" y="2317444"/>
                  </a:lnTo>
                  <a:lnTo>
                    <a:pt x="1672634" y="2350229"/>
                  </a:lnTo>
                  <a:lnTo>
                    <a:pt x="1661038" y="2381432"/>
                  </a:lnTo>
                  <a:lnTo>
                    <a:pt x="1647334" y="2411580"/>
                  </a:lnTo>
                  <a:lnTo>
                    <a:pt x="1631522" y="2441200"/>
                  </a:lnTo>
                  <a:lnTo>
                    <a:pt x="1676499" y="2587458"/>
                  </a:lnTo>
                  <a:lnTo>
                    <a:pt x="1564055" y="2699964"/>
                  </a:lnTo>
                  <a:lnTo>
                    <a:pt x="1417878" y="2649336"/>
                  </a:lnTo>
                  <a:lnTo>
                    <a:pt x="1388274" y="2665157"/>
                  </a:lnTo>
                  <a:lnTo>
                    <a:pt x="1358143" y="2678869"/>
                  </a:lnTo>
                  <a:lnTo>
                    <a:pt x="1326957" y="2690471"/>
                  </a:lnTo>
                  <a:lnTo>
                    <a:pt x="1294190" y="2699964"/>
                  </a:lnTo>
                  <a:lnTo>
                    <a:pt x="1232346" y="2834970"/>
                  </a:lnTo>
                  <a:lnTo>
                    <a:pt x="1074925" y="2834970"/>
                  </a:lnTo>
                  <a:lnTo>
                    <a:pt x="1007458" y="2694338"/>
                  </a:lnTo>
                  <a:lnTo>
                    <a:pt x="974692" y="2684846"/>
                  </a:lnTo>
                  <a:lnTo>
                    <a:pt x="943506" y="2673243"/>
                  </a:lnTo>
                  <a:lnTo>
                    <a:pt x="913375" y="2659532"/>
                  </a:lnTo>
                  <a:lnTo>
                    <a:pt x="883770" y="2643711"/>
                  </a:lnTo>
                  <a:lnTo>
                    <a:pt x="737593" y="2688713"/>
                  </a:lnTo>
                  <a:lnTo>
                    <a:pt x="625149" y="2576207"/>
                  </a:lnTo>
                  <a:lnTo>
                    <a:pt x="675749" y="2429950"/>
                  </a:lnTo>
                  <a:lnTo>
                    <a:pt x="659937" y="2400329"/>
                  </a:lnTo>
                  <a:lnTo>
                    <a:pt x="646233" y="2370181"/>
                  </a:lnTo>
                  <a:lnTo>
                    <a:pt x="634637" y="2338978"/>
                  </a:lnTo>
                  <a:lnTo>
                    <a:pt x="625149" y="2306194"/>
                  </a:lnTo>
                  <a:lnTo>
                    <a:pt x="484595" y="2238690"/>
                  </a:lnTo>
                  <a:lnTo>
                    <a:pt x="484595" y="2081182"/>
                  </a:lnTo>
                  <a:lnTo>
                    <a:pt x="625149" y="2013679"/>
                  </a:lnTo>
                  <a:lnTo>
                    <a:pt x="634637" y="1980894"/>
                  </a:lnTo>
                  <a:lnTo>
                    <a:pt x="646232" y="1949691"/>
                  </a:lnTo>
                  <a:lnTo>
                    <a:pt x="659937" y="1919543"/>
                  </a:lnTo>
                  <a:lnTo>
                    <a:pt x="675749" y="1889923"/>
                  </a:lnTo>
                  <a:lnTo>
                    <a:pt x="625149" y="1743665"/>
                  </a:lnTo>
                  <a:lnTo>
                    <a:pt x="737593" y="1631159"/>
                  </a:lnTo>
                  <a:lnTo>
                    <a:pt x="883770" y="1681787"/>
                  </a:lnTo>
                  <a:lnTo>
                    <a:pt x="913374" y="1665966"/>
                  </a:lnTo>
                  <a:lnTo>
                    <a:pt x="943506" y="1652254"/>
                  </a:lnTo>
                  <a:lnTo>
                    <a:pt x="974691" y="1640652"/>
                  </a:lnTo>
                  <a:lnTo>
                    <a:pt x="1007458" y="1631159"/>
                  </a:lnTo>
                  <a:lnTo>
                    <a:pt x="1074925" y="1490527"/>
                  </a:lnTo>
                  <a:lnTo>
                    <a:pt x="1237968" y="1490527"/>
                  </a:lnTo>
                  <a:lnTo>
                    <a:pt x="1305434" y="1631159"/>
                  </a:lnTo>
                  <a:lnTo>
                    <a:pt x="1338201" y="1640652"/>
                  </a:lnTo>
                  <a:lnTo>
                    <a:pt x="1369387" y="1652254"/>
                  </a:lnTo>
                  <a:lnTo>
                    <a:pt x="1399518" y="1665966"/>
                  </a:lnTo>
                  <a:lnTo>
                    <a:pt x="1429123" y="1681787"/>
                  </a:lnTo>
                  <a:lnTo>
                    <a:pt x="1575300" y="1631159"/>
                  </a:lnTo>
                  <a:lnTo>
                    <a:pt x="1687743" y="1743665"/>
                  </a:lnTo>
                  <a:lnTo>
                    <a:pt x="1637144" y="1889923"/>
                  </a:lnTo>
                  <a:lnTo>
                    <a:pt x="1652956" y="1919543"/>
                  </a:lnTo>
                  <a:lnTo>
                    <a:pt x="1666660" y="1949691"/>
                  </a:lnTo>
                  <a:lnTo>
                    <a:pt x="1678256" y="1980894"/>
                  </a:lnTo>
                  <a:lnTo>
                    <a:pt x="1687743" y="2013679"/>
                  </a:lnTo>
                  <a:lnTo>
                    <a:pt x="1828298" y="2081182"/>
                  </a:lnTo>
                  <a:lnTo>
                    <a:pt x="1822676" y="2249941"/>
                  </a:lnTo>
                  <a:close/>
                </a:path>
                <a:path w="3823970" h="4539615">
                  <a:moveTo>
                    <a:pt x="3767954" y="2458076"/>
                  </a:moveTo>
                  <a:lnTo>
                    <a:pt x="3380023" y="1783042"/>
                  </a:lnTo>
                  <a:lnTo>
                    <a:pt x="3380023" y="1754916"/>
                  </a:lnTo>
                  <a:lnTo>
                    <a:pt x="3381109" y="1704835"/>
                  </a:lnTo>
                  <a:lnTo>
                    <a:pt x="3380731" y="1654953"/>
                  </a:lnTo>
                  <a:lnTo>
                    <a:pt x="3378903" y="1605295"/>
                  </a:lnTo>
                  <a:lnTo>
                    <a:pt x="3375638" y="1555888"/>
                  </a:lnTo>
                  <a:lnTo>
                    <a:pt x="3370951" y="1506757"/>
                  </a:lnTo>
                  <a:lnTo>
                    <a:pt x="3364855" y="1457929"/>
                  </a:lnTo>
                  <a:lnTo>
                    <a:pt x="3357364" y="1409429"/>
                  </a:lnTo>
                  <a:lnTo>
                    <a:pt x="3348493" y="1361284"/>
                  </a:lnTo>
                  <a:lnTo>
                    <a:pt x="3338256" y="1313519"/>
                  </a:lnTo>
                  <a:lnTo>
                    <a:pt x="3326666" y="1266161"/>
                  </a:lnTo>
                  <a:lnTo>
                    <a:pt x="3313737" y="1219236"/>
                  </a:lnTo>
                  <a:lnTo>
                    <a:pt x="3299484" y="1172768"/>
                  </a:lnTo>
                  <a:lnTo>
                    <a:pt x="3283920" y="1126785"/>
                  </a:lnTo>
                  <a:lnTo>
                    <a:pt x="3267059" y="1081313"/>
                  </a:lnTo>
                  <a:lnTo>
                    <a:pt x="3248916" y="1036377"/>
                  </a:lnTo>
                  <a:lnTo>
                    <a:pt x="3229504" y="992003"/>
                  </a:lnTo>
                  <a:lnTo>
                    <a:pt x="3208837" y="948218"/>
                  </a:lnTo>
                  <a:lnTo>
                    <a:pt x="3186930" y="905047"/>
                  </a:lnTo>
                  <a:lnTo>
                    <a:pt x="3163796" y="862516"/>
                  </a:lnTo>
                  <a:lnTo>
                    <a:pt x="3139449" y="820652"/>
                  </a:lnTo>
                  <a:lnTo>
                    <a:pt x="3113904" y="779480"/>
                  </a:lnTo>
                  <a:lnTo>
                    <a:pt x="3087174" y="739026"/>
                  </a:lnTo>
                  <a:lnTo>
                    <a:pt x="3059273" y="699317"/>
                  </a:lnTo>
                  <a:lnTo>
                    <a:pt x="3030215" y="660378"/>
                  </a:lnTo>
                  <a:lnTo>
                    <a:pt x="3000015" y="622235"/>
                  </a:lnTo>
                  <a:lnTo>
                    <a:pt x="2968685" y="584914"/>
                  </a:lnTo>
                  <a:lnTo>
                    <a:pt x="2936241" y="548442"/>
                  </a:lnTo>
                  <a:lnTo>
                    <a:pt x="2902696" y="512844"/>
                  </a:lnTo>
                  <a:lnTo>
                    <a:pt x="2868064" y="478146"/>
                  </a:lnTo>
                  <a:lnTo>
                    <a:pt x="2832359" y="444374"/>
                  </a:lnTo>
                  <a:lnTo>
                    <a:pt x="2795596" y="411555"/>
                  </a:lnTo>
                  <a:lnTo>
                    <a:pt x="2757787" y="379713"/>
                  </a:lnTo>
                  <a:lnTo>
                    <a:pt x="2718948" y="348876"/>
                  </a:lnTo>
                  <a:lnTo>
                    <a:pt x="2679091" y="319069"/>
                  </a:lnTo>
                  <a:lnTo>
                    <a:pt x="2638232" y="290318"/>
                  </a:lnTo>
                  <a:lnTo>
                    <a:pt x="2596384" y="262650"/>
                  </a:lnTo>
                  <a:lnTo>
                    <a:pt x="2553561" y="236089"/>
                  </a:lnTo>
                  <a:lnTo>
                    <a:pt x="2509988" y="211237"/>
                  </a:lnTo>
                  <a:lnTo>
                    <a:pt x="2465903" y="187766"/>
                  </a:lnTo>
                  <a:lnTo>
                    <a:pt x="2421335" y="165676"/>
                  </a:lnTo>
                  <a:lnTo>
                    <a:pt x="2376312" y="144967"/>
                  </a:lnTo>
                  <a:lnTo>
                    <a:pt x="2330865" y="125638"/>
                  </a:lnTo>
                  <a:lnTo>
                    <a:pt x="2285021" y="107689"/>
                  </a:lnTo>
                  <a:lnTo>
                    <a:pt x="2238812" y="91122"/>
                  </a:lnTo>
                  <a:lnTo>
                    <a:pt x="2192265" y="75935"/>
                  </a:lnTo>
                  <a:lnTo>
                    <a:pt x="2145411" y="62128"/>
                  </a:lnTo>
                  <a:lnTo>
                    <a:pt x="2098279" y="49703"/>
                  </a:lnTo>
                  <a:lnTo>
                    <a:pt x="2050897" y="38657"/>
                  </a:lnTo>
                  <a:lnTo>
                    <a:pt x="2003296" y="28993"/>
                  </a:lnTo>
                  <a:lnTo>
                    <a:pt x="1955504" y="20709"/>
                  </a:lnTo>
                  <a:lnTo>
                    <a:pt x="1907551" y="13806"/>
                  </a:lnTo>
                  <a:lnTo>
                    <a:pt x="1859466" y="8283"/>
                  </a:lnTo>
                  <a:lnTo>
                    <a:pt x="1811279" y="4141"/>
                  </a:lnTo>
                  <a:lnTo>
                    <a:pt x="1763018" y="1380"/>
                  </a:lnTo>
                  <a:lnTo>
                    <a:pt x="1714714" y="0"/>
                  </a:lnTo>
                  <a:lnTo>
                    <a:pt x="1666395" y="0"/>
                  </a:lnTo>
                  <a:lnTo>
                    <a:pt x="1618090" y="1380"/>
                  </a:lnTo>
                  <a:lnTo>
                    <a:pt x="1569829" y="4141"/>
                  </a:lnTo>
                  <a:lnTo>
                    <a:pt x="1521642" y="8283"/>
                  </a:lnTo>
                  <a:lnTo>
                    <a:pt x="1473557" y="13806"/>
                  </a:lnTo>
                  <a:lnTo>
                    <a:pt x="1425604" y="20709"/>
                  </a:lnTo>
                  <a:lnTo>
                    <a:pt x="1377812" y="28993"/>
                  </a:lnTo>
                  <a:lnTo>
                    <a:pt x="1330211" y="38657"/>
                  </a:lnTo>
                  <a:lnTo>
                    <a:pt x="1282830" y="49703"/>
                  </a:lnTo>
                  <a:lnTo>
                    <a:pt x="1235697" y="62128"/>
                  </a:lnTo>
                  <a:lnTo>
                    <a:pt x="1188843" y="75935"/>
                  </a:lnTo>
                  <a:lnTo>
                    <a:pt x="1142297" y="91122"/>
                  </a:lnTo>
                  <a:lnTo>
                    <a:pt x="1096087" y="107689"/>
                  </a:lnTo>
                  <a:lnTo>
                    <a:pt x="1050244" y="125638"/>
                  </a:lnTo>
                  <a:lnTo>
                    <a:pt x="1004796" y="144967"/>
                  </a:lnTo>
                  <a:lnTo>
                    <a:pt x="959774" y="165676"/>
                  </a:lnTo>
                  <a:lnTo>
                    <a:pt x="915205" y="187766"/>
                  </a:lnTo>
                  <a:lnTo>
                    <a:pt x="871120" y="211237"/>
                  </a:lnTo>
                  <a:lnTo>
                    <a:pt x="827548" y="236089"/>
                  </a:lnTo>
                  <a:lnTo>
                    <a:pt x="784725" y="262218"/>
                  </a:lnTo>
                  <a:lnTo>
                    <a:pt x="742876" y="289502"/>
                  </a:lnTo>
                  <a:lnTo>
                    <a:pt x="702017" y="317914"/>
                  </a:lnTo>
                  <a:lnTo>
                    <a:pt x="662161" y="347425"/>
                  </a:lnTo>
                  <a:lnTo>
                    <a:pt x="623321" y="378008"/>
                  </a:lnTo>
                  <a:lnTo>
                    <a:pt x="585513" y="409634"/>
                  </a:lnTo>
                  <a:lnTo>
                    <a:pt x="548749" y="442275"/>
                  </a:lnTo>
                  <a:lnTo>
                    <a:pt x="513044" y="475904"/>
                  </a:lnTo>
                  <a:lnTo>
                    <a:pt x="478413" y="510493"/>
                  </a:lnTo>
                  <a:lnTo>
                    <a:pt x="444868" y="546013"/>
                  </a:lnTo>
                  <a:lnTo>
                    <a:pt x="412423" y="582437"/>
                  </a:lnTo>
                  <a:lnTo>
                    <a:pt x="381094" y="619736"/>
                  </a:lnTo>
                  <a:lnTo>
                    <a:pt x="350894" y="657883"/>
                  </a:lnTo>
                  <a:lnTo>
                    <a:pt x="321836" y="696849"/>
                  </a:lnTo>
                  <a:lnTo>
                    <a:pt x="293935" y="736607"/>
                  </a:lnTo>
                  <a:lnTo>
                    <a:pt x="267205" y="777129"/>
                  </a:lnTo>
                  <a:lnTo>
                    <a:pt x="241659" y="818386"/>
                  </a:lnTo>
                  <a:lnTo>
                    <a:pt x="217313" y="860351"/>
                  </a:lnTo>
                  <a:lnTo>
                    <a:pt x="194179" y="902996"/>
                  </a:lnTo>
                  <a:lnTo>
                    <a:pt x="172271" y="946292"/>
                  </a:lnTo>
                  <a:lnTo>
                    <a:pt x="151605" y="990212"/>
                  </a:lnTo>
                  <a:lnTo>
                    <a:pt x="132193" y="1034728"/>
                  </a:lnTo>
                  <a:lnTo>
                    <a:pt x="114050" y="1079811"/>
                  </a:lnTo>
                  <a:lnTo>
                    <a:pt x="97189" y="1125434"/>
                  </a:lnTo>
                  <a:lnTo>
                    <a:pt x="81625" y="1171569"/>
                  </a:lnTo>
                  <a:lnTo>
                    <a:pt x="67372" y="1218187"/>
                  </a:lnTo>
                  <a:lnTo>
                    <a:pt x="54443" y="1265262"/>
                  </a:lnTo>
                  <a:lnTo>
                    <a:pt x="42853" y="1312764"/>
                  </a:lnTo>
                  <a:lnTo>
                    <a:pt x="32615" y="1360666"/>
                  </a:lnTo>
                  <a:lnTo>
                    <a:pt x="23744" y="1408940"/>
                  </a:lnTo>
                  <a:lnTo>
                    <a:pt x="16254" y="1457557"/>
                  </a:lnTo>
                  <a:lnTo>
                    <a:pt x="10158" y="1506491"/>
                  </a:lnTo>
                  <a:lnTo>
                    <a:pt x="5471" y="1555712"/>
                  </a:lnTo>
                  <a:lnTo>
                    <a:pt x="2206" y="1605193"/>
                  </a:lnTo>
                  <a:lnTo>
                    <a:pt x="377" y="1654906"/>
                  </a:lnTo>
                  <a:lnTo>
                    <a:pt x="0" y="1704823"/>
                  </a:lnTo>
                  <a:lnTo>
                    <a:pt x="1086" y="1754916"/>
                  </a:lnTo>
                  <a:lnTo>
                    <a:pt x="1792" y="1804913"/>
                  </a:lnTo>
                  <a:lnTo>
                    <a:pt x="3904" y="1854686"/>
                  </a:lnTo>
                  <a:lnTo>
                    <a:pt x="7409" y="1904210"/>
                  </a:lnTo>
                  <a:lnTo>
                    <a:pt x="12297" y="1953460"/>
                  </a:lnTo>
                  <a:lnTo>
                    <a:pt x="18557" y="2002408"/>
                  </a:lnTo>
                  <a:lnTo>
                    <a:pt x="26176" y="2051030"/>
                  </a:lnTo>
                  <a:lnTo>
                    <a:pt x="35144" y="2099300"/>
                  </a:lnTo>
                  <a:lnTo>
                    <a:pt x="45449" y="2147191"/>
                  </a:lnTo>
                  <a:lnTo>
                    <a:pt x="57080" y="2194679"/>
                  </a:lnTo>
                  <a:lnTo>
                    <a:pt x="70025" y="2241738"/>
                  </a:lnTo>
                  <a:lnTo>
                    <a:pt x="84274" y="2288341"/>
                  </a:lnTo>
                  <a:lnTo>
                    <a:pt x="99815" y="2334463"/>
                  </a:lnTo>
                  <a:lnTo>
                    <a:pt x="116636" y="2380078"/>
                  </a:lnTo>
                  <a:lnTo>
                    <a:pt x="134727" y="2425161"/>
                  </a:lnTo>
                  <a:lnTo>
                    <a:pt x="154076" y="2469685"/>
                  </a:lnTo>
                  <a:lnTo>
                    <a:pt x="174671" y="2513626"/>
                  </a:lnTo>
                  <a:lnTo>
                    <a:pt x="196502" y="2556957"/>
                  </a:lnTo>
                  <a:lnTo>
                    <a:pt x="219557" y="2599652"/>
                  </a:lnTo>
                  <a:lnTo>
                    <a:pt x="243824" y="2641686"/>
                  </a:lnTo>
                  <a:lnTo>
                    <a:pt x="269293" y="2683033"/>
                  </a:lnTo>
                  <a:lnTo>
                    <a:pt x="295952" y="2723667"/>
                  </a:lnTo>
                  <a:lnTo>
                    <a:pt x="323790" y="2763562"/>
                  </a:lnTo>
                  <a:lnTo>
                    <a:pt x="352795" y="2802694"/>
                  </a:lnTo>
                  <a:lnTo>
                    <a:pt x="382956" y="2841035"/>
                  </a:lnTo>
                  <a:lnTo>
                    <a:pt x="414262" y="2878561"/>
                  </a:lnTo>
                  <a:lnTo>
                    <a:pt x="446701" y="2915245"/>
                  </a:lnTo>
                  <a:lnTo>
                    <a:pt x="480263" y="2951061"/>
                  </a:lnTo>
                  <a:lnTo>
                    <a:pt x="514935" y="2985985"/>
                  </a:lnTo>
                  <a:lnTo>
                    <a:pt x="550706" y="3019990"/>
                  </a:lnTo>
                  <a:lnTo>
                    <a:pt x="587566" y="3053050"/>
                  </a:lnTo>
                  <a:lnTo>
                    <a:pt x="625503" y="3085140"/>
                  </a:lnTo>
                  <a:lnTo>
                    <a:pt x="664505" y="3116235"/>
                  </a:lnTo>
                  <a:lnTo>
                    <a:pt x="664505" y="4539432"/>
                  </a:lnTo>
                  <a:lnTo>
                    <a:pt x="2441117" y="4539432"/>
                  </a:lnTo>
                  <a:lnTo>
                    <a:pt x="2441117" y="3864397"/>
                  </a:lnTo>
                  <a:lnTo>
                    <a:pt x="2716605" y="3864397"/>
                  </a:lnTo>
                  <a:lnTo>
                    <a:pt x="2765367" y="3862601"/>
                  </a:lnTo>
                  <a:lnTo>
                    <a:pt x="2813420" y="3857280"/>
                  </a:lnTo>
                  <a:lnTo>
                    <a:pt x="2860610" y="3848536"/>
                  </a:lnTo>
                  <a:lnTo>
                    <a:pt x="2906788" y="3836470"/>
                  </a:lnTo>
                  <a:lnTo>
                    <a:pt x="2951799" y="3821183"/>
                  </a:lnTo>
                  <a:lnTo>
                    <a:pt x="2995492" y="3802777"/>
                  </a:lnTo>
                  <a:lnTo>
                    <a:pt x="3037716" y="3781354"/>
                  </a:lnTo>
                  <a:lnTo>
                    <a:pt x="3078317" y="3757014"/>
                  </a:lnTo>
                  <a:lnTo>
                    <a:pt x="3117145" y="3729860"/>
                  </a:lnTo>
                  <a:lnTo>
                    <a:pt x="3154046" y="3699992"/>
                  </a:lnTo>
                  <a:lnTo>
                    <a:pt x="3188869" y="3667512"/>
                  </a:lnTo>
                  <a:lnTo>
                    <a:pt x="3221199" y="3631271"/>
                  </a:lnTo>
                  <a:lnTo>
                    <a:pt x="3250692" y="3593205"/>
                  </a:lnTo>
                  <a:lnTo>
                    <a:pt x="3277295" y="3553439"/>
                  </a:lnTo>
                  <a:lnTo>
                    <a:pt x="3300958" y="3512101"/>
                  </a:lnTo>
                  <a:lnTo>
                    <a:pt x="3321630" y="3469317"/>
                  </a:lnTo>
                  <a:lnTo>
                    <a:pt x="3339261" y="3425215"/>
                  </a:lnTo>
                  <a:lnTo>
                    <a:pt x="3353800" y="3379921"/>
                  </a:lnTo>
                  <a:lnTo>
                    <a:pt x="3365197" y="3333562"/>
                  </a:lnTo>
                  <a:lnTo>
                    <a:pt x="3373400" y="3286265"/>
                  </a:lnTo>
                  <a:lnTo>
                    <a:pt x="3378359" y="3238157"/>
                  </a:lnTo>
                  <a:lnTo>
                    <a:pt x="3380023" y="3189363"/>
                  </a:lnTo>
                  <a:lnTo>
                    <a:pt x="3380023" y="2851846"/>
                  </a:lnTo>
                  <a:lnTo>
                    <a:pt x="3627399" y="2851846"/>
                  </a:lnTo>
                  <a:lnTo>
                    <a:pt x="3697937" y="2831272"/>
                  </a:lnTo>
                  <a:lnTo>
                    <a:pt x="3758792" y="2788510"/>
                  </a:lnTo>
                  <a:lnTo>
                    <a:pt x="3803093" y="2726684"/>
                  </a:lnTo>
                  <a:lnTo>
                    <a:pt x="3816888" y="2689598"/>
                  </a:lnTo>
                  <a:lnTo>
                    <a:pt x="3823968" y="2648919"/>
                  </a:lnTo>
                  <a:lnTo>
                    <a:pt x="3823473" y="2605037"/>
                  </a:lnTo>
                  <a:lnTo>
                    <a:pt x="3814545" y="2558342"/>
                  </a:lnTo>
                  <a:lnTo>
                    <a:pt x="3796325" y="2509225"/>
                  </a:lnTo>
                  <a:lnTo>
                    <a:pt x="3767954" y="2458076"/>
                  </a:lnTo>
                  <a:close/>
                </a:path>
              </a:pathLst>
            </a:custGeom>
            <a:ln w="6561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>
                <a:solidFill>
                  <a:srgbClr val="888888"/>
                </a:solidFill>
              </a:rPr>
              <a:t>6</a:t>
            </a:fld>
            <a:endParaRPr spc="-50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6058" y="4877561"/>
            <a:ext cx="2667000" cy="1524000"/>
          </a:xfrm>
          <a:prstGeom prst="rect">
            <a:avLst/>
          </a:prstGeom>
          <a:solidFill>
            <a:srgbClr val="4471C4"/>
          </a:solidFill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3200">
              <a:latin typeface="Times New Roman"/>
              <a:cs typeface="Times New Roman"/>
            </a:endParaRPr>
          </a:p>
          <a:p>
            <a:pPr marL="50292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089" y="5723331"/>
            <a:ext cx="12090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9858" y="2058161"/>
            <a:ext cx="2667000" cy="1524000"/>
          </a:xfrm>
          <a:prstGeom prst="rect">
            <a:avLst/>
          </a:prstGeom>
          <a:solidFill>
            <a:srgbClr val="4471C4"/>
          </a:solidFill>
          <a:ln w="25400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5"/>
              </a:spcBef>
            </a:pPr>
            <a:endParaRPr sz="3200">
              <a:latin typeface="Times New Roman"/>
              <a:cs typeface="Times New Roman"/>
            </a:endParaRPr>
          </a:p>
          <a:p>
            <a:pPr marL="50292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45458" y="245186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800100" y="76200"/>
                </a:lnTo>
                <a:lnTo>
                  <a:pt x="800100" y="50800"/>
                </a:lnTo>
                <a:lnTo>
                  <a:pt x="889000" y="50800"/>
                </a:lnTo>
                <a:lnTo>
                  <a:pt x="787400" y="0"/>
                </a:lnTo>
                <a:close/>
              </a:path>
              <a:path w="914400" h="127000">
                <a:moveTo>
                  <a:pt x="787400" y="50800"/>
                </a:move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50800"/>
                </a:lnTo>
                <a:close/>
              </a:path>
              <a:path w="914400" h="127000">
                <a:moveTo>
                  <a:pt x="889000" y="50800"/>
                </a:moveTo>
                <a:lnTo>
                  <a:pt x="800100" y="50800"/>
                </a:lnTo>
                <a:lnTo>
                  <a:pt x="800100" y="76200"/>
                </a:lnTo>
                <a:lnTo>
                  <a:pt x="889000" y="76200"/>
                </a:lnTo>
                <a:lnTo>
                  <a:pt x="914400" y="63500"/>
                </a:lnTo>
                <a:lnTo>
                  <a:pt x="8890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5458" y="313766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800100" y="76200"/>
                </a:lnTo>
                <a:lnTo>
                  <a:pt x="800100" y="50800"/>
                </a:lnTo>
                <a:lnTo>
                  <a:pt x="889000" y="50800"/>
                </a:lnTo>
                <a:lnTo>
                  <a:pt x="787400" y="0"/>
                </a:lnTo>
                <a:close/>
              </a:path>
              <a:path w="914400" h="127000">
                <a:moveTo>
                  <a:pt x="787400" y="50800"/>
                </a:move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50800"/>
                </a:lnTo>
                <a:close/>
              </a:path>
              <a:path w="914400" h="127000">
                <a:moveTo>
                  <a:pt x="889000" y="50800"/>
                </a:moveTo>
                <a:lnTo>
                  <a:pt x="800100" y="50800"/>
                </a:lnTo>
                <a:lnTo>
                  <a:pt x="800100" y="76200"/>
                </a:lnTo>
                <a:lnTo>
                  <a:pt x="889000" y="76200"/>
                </a:lnTo>
                <a:lnTo>
                  <a:pt x="914400" y="63500"/>
                </a:lnTo>
                <a:lnTo>
                  <a:pt x="8890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26857" y="268046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127000"/>
                </a:lnTo>
                <a:lnTo>
                  <a:pt x="736600" y="76200"/>
                </a:lnTo>
                <a:lnTo>
                  <a:pt x="647700" y="76200"/>
                </a:lnTo>
                <a:lnTo>
                  <a:pt x="647700" y="50800"/>
                </a:lnTo>
                <a:lnTo>
                  <a:pt x="736600" y="50800"/>
                </a:lnTo>
                <a:lnTo>
                  <a:pt x="635000" y="0"/>
                </a:lnTo>
                <a:close/>
              </a:path>
              <a:path w="762000" h="127000">
                <a:moveTo>
                  <a:pt x="635000" y="50800"/>
                </a:moveTo>
                <a:lnTo>
                  <a:pt x="0" y="50800"/>
                </a:lnTo>
                <a:lnTo>
                  <a:pt x="0" y="76200"/>
                </a:lnTo>
                <a:lnTo>
                  <a:pt x="635000" y="76200"/>
                </a:lnTo>
                <a:lnTo>
                  <a:pt x="635000" y="50800"/>
                </a:lnTo>
                <a:close/>
              </a:path>
              <a:path w="762000" h="127000">
                <a:moveTo>
                  <a:pt x="736600" y="50800"/>
                </a:moveTo>
                <a:lnTo>
                  <a:pt x="647700" y="50800"/>
                </a:lnTo>
                <a:lnTo>
                  <a:pt x="647700" y="76200"/>
                </a:lnTo>
                <a:lnTo>
                  <a:pt x="736600" y="76200"/>
                </a:lnTo>
                <a:lnTo>
                  <a:pt x="762000" y="63500"/>
                </a:lnTo>
                <a:lnTo>
                  <a:pt x="7366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71089" y="1975586"/>
            <a:ext cx="1463675" cy="136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69925">
              <a:lnSpc>
                <a:spcPct val="137400"/>
              </a:lnSpc>
              <a:spcBef>
                <a:spcPts val="95"/>
              </a:spcBef>
            </a:pPr>
            <a:r>
              <a:rPr sz="3200" spc="-35" dirty="0">
                <a:latin typeface="Calibri"/>
                <a:cs typeface="Calibri"/>
              </a:rPr>
              <a:t>Data </a:t>
            </a:r>
            <a:r>
              <a:rPr sz="3200" spc="-10" dirty="0">
                <a:latin typeface="Calibri"/>
                <a:cs typeface="Calibri"/>
              </a:rPr>
              <a:t>Program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8106" y="2446147"/>
            <a:ext cx="12090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alibri"/>
                <a:cs typeface="Calibri"/>
              </a:rPr>
              <a:t>Output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21658" y="527126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800100" y="76200"/>
                </a:lnTo>
                <a:lnTo>
                  <a:pt x="800100" y="50800"/>
                </a:lnTo>
                <a:lnTo>
                  <a:pt x="889000" y="50800"/>
                </a:lnTo>
                <a:lnTo>
                  <a:pt x="787400" y="0"/>
                </a:lnTo>
                <a:close/>
              </a:path>
              <a:path w="914400" h="127000">
                <a:moveTo>
                  <a:pt x="787400" y="50800"/>
                </a:move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50800"/>
                </a:lnTo>
                <a:close/>
              </a:path>
              <a:path w="914400" h="127000">
                <a:moveTo>
                  <a:pt x="889000" y="50800"/>
                </a:moveTo>
                <a:lnTo>
                  <a:pt x="800100" y="50800"/>
                </a:lnTo>
                <a:lnTo>
                  <a:pt x="800100" y="76200"/>
                </a:lnTo>
                <a:lnTo>
                  <a:pt x="889000" y="76200"/>
                </a:lnTo>
                <a:lnTo>
                  <a:pt x="914400" y="63500"/>
                </a:lnTo>
                <a:lnTo>
                  <a:pt x="8890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1658" y="595706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800100" y="76200"/>
                </a:lnTo>
                <a:lnTo>
                  <a:pt x="800100" y="50800"/>
                </a:lnTo>
                <a:lnTo>
                  <a:pt x="889000" y="50800"/>
                </a:lnTo>
                <a:lnTo>
                  <a:pt x="787400" y="0"/>
                </a:lnTo>
                <a:close/>
              </a:path>
              <a:path w="914400" h="127000">
                <a:moveTo>
                  <a:pt x="787400" y="50800"/>
                </a:moveTo>
                <a:lnTo>
                  <a:pt x="0" y="50800"/>
                </a:lnTo>
                <a:lnTo>
                  <a:pt x="0" y="76200"/>
                </a:lnTo>
                <a:lnTo>
                  <a:pt x="787400" y="76200"/>
                </a:lnTo>
                <a:lnTo>
                  <a:pt x="787400" y="50800"/>
                </a:lnTo>
                <a:close/>
              </a:path>
              <a:path w="914400" h="127000">
                <a:moveTo>
                  <a:pt x="889000" y="50800"/>
                </a:moveTo>
                <a:lnTo>
                  <a:pt x="800100" y="50800"/>
                </a:lnTo>
                <a:lnTo>
                  <a:pt x="800100" y="76200"/>
                </a:lnTo>
                <a:lnTo>
                  <a:pt x="889000" y="76200"/>
                </a:lnTo>
                <a:lnTo>
                  <a:pt x="914400" y="63500"/>
                </a:lnTo>
                <a:lnTo>
                  <a:pt x="8890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3057" y="549986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127000"/>
                </a:lnTo>
                <a:lnTo>
                  <a:pt x="736600" y="76200"/>
                </a:lnTo>
                <a:lnTo>
                  <a:pt x="647700" y="76200"/>
                </a:lnTo>
                <a:lnTo>
                  <a:pt x="647700" y="50800"/>
                </a:lnTo>
                <a:lnTo>
                  <a:pt x="736600" y="50800"/>
                </a:lnTo>
                <a:lnTo>
                  <a:pt x="635000" y="0"/>
                </a:lnTo>
                <a:close/>
              </a:path>
              <a:path w="762000" h="127000">
                <a:moveTo>
                  <a:pt x="635000" y="50800"/>
                </a:moveTo>
                <a:lnTo>
                  <a:pt x="0" y="50800"/>
                </a:lnTo>
                <a:lnTo>
                  <a:pt x="0" y="76200"/>
                </a:lnTo>
                <a:lnTo>
                  <a:pt x="635000" y="76200"/>
                </a:lnTo>
                <a:lnTo>
                  <a:pt x="635000" y="50800"/>
                </a:lnTo>
                <a:close/>
              </a:path>
              <a:path w="762000" h="127000">
                <a:moveTo>
                  <a:pt x="736600" y="50800"/>
                </a:moveTo>
                <a:lnTo>
                  <a:pt x="647700" y="50800"/>
                </a:lnTo>
                <a:lnTo>
                  <a:pt x="647700" y="76200"/>
                </a:lnTo>
                <a:lnTo>
                  <a:pt x="736600" y="76200"/>
                </a:lnTo>
                <a:lnTo>
                  <a:pt x="762000" y="63500"/>
                </a:lnTo>
                <a:lnTo>
                  <a:pt x="736600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17342" y="4977129"/>
            <a:ext cx="7937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Data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44306" y="5266131"/>
            <a:ext cx="14331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Program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94764" y="132410"/>
            <a:ext cx="70777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"/>
                <a:cs typeface="Calibri"/>
              </a:rPr>
              <a:t>ML</a:t>
            </a:r>
            <a:r>
              <a:rPr sz="4400" b="0" spc="-80" dirty="0">
                <a:latin typeface="Calibri"/>
                <a:cs typeface="Calibri"/>
              </a:rPr>
              <a:t> </a:t>
            </a:r>
            <a:r>
              <a:rPr sz="4400" b="0" dirty="0">
                <a:latin typeface="Calibri"/>
                <a:cs typeface="Calibri"/>
              </a:rPr>
              <a:t>vs</a:t>
            </a:r>
            <a:r>
              <a:rPr sz="4400" b="0" spc="-70" dirty="0">
                <a:latin typeface="Calibri"/>
                <a:cs typeface="Calibri"/>
              </a:rPr>
              <a:t> </a:t>
            </a:r>
            <a:r>
              <a:rPr sz="4400" b="0" spc="-35" dirty="0">
                <a:latin typeface="Calibri"/>
                <a:cs typeface="Calibri"/>
              </a:rPr>
              <a:t>Traditional</a:t>
            </a:r>
            <a:r>
              <a:rPr sz="4400" b="0" spc="-75" dirty="0">
                <a:latin typeface="Calibri"/>
                <a:cs typeface="Calibri"/>
              </a:rPr>
              <a:t> </a:t>
            </a:r>
            <a:r>
              <a:rPr sz="4400" b="0" spc="-10" dirty="0">
                <a:latin typeface="Calibri"/>
                <a:cs typeface="Calibri"/>
              </a:rPr>
              <a:t>programming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35783" y="1193368"/>
            <a:ext cx="36817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" dirty="0">
                <a:solidFill>
                  <a:srgbClr val="EC7C30"/>
                </a:solidFill>
                <a:latin typeface="Calibri"/>
                <a:cs typeface="Calibri"/>
              </a:rPr>
              <a:t>Traditional</a:t>
            </a:r>
            <a:r>
              <a:rPr sz="2800" b="1" spc="-5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Programming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5783" y="3750055"/>
            <a:ext cx="2656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EC7C30"/>
                </a:solidFill>
                <a:latin typeface="Calibri"/>
                <a:cs typeface="Calibri"/>
              </a:rPr>
              <a:t>Machine</a:t>
            </a:r>
            <a:r>
              <a:rPr sz="2800" b="1" spc="-114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EC7C30"/>
                </a:solidFill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75628" y="3894201"/>
            <a:ext cx="31794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Learning</a:t>
            </a:r>
            <a:r>
              <a:rPr sz="3200" spc="-1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Algorithm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29957" y="4420361"/>
            <a:ext cx="127000" cy="457200"/>
          </a:xfrm>
          <a:custGeom>
            <a:avLst/>
            <a:gdLst/>
            <a:ahLst/>
            <a:cxnLst/>
            <a:rect l="l" t="t" r="r" b="b"/>
            <a:pathLst>
              <a:path w="127000" h="457200">
                <a:moveTo>
                  <a:pt x="50800" y="330200"/>
                </a:moveTo>
                <a:lnTo>
                  <a:pt x="0" y="330200"/>
                </a:lnTo>
                <a:lnTo>
                  <a:pt x="63500" y="457200"/>
                </a:lnTo>
                <a:lnTo>
                  <a:pt x="120650" y="342900"/>
                </a:lnTo>
                <a:lnTo>
                  <a:pt x="50800" y="342900"/>
                </a:lnTo>
                <a:lnTo>
                  <a:pt x="50800" y="330200"/>
                </a:lnTo>
                <a:close/>
              </a:path>
              <a:path w="127000" h="457200">
                <a:moveTo>
                  <a:pt x="76200" y="0"/>
                </a:moveTo>
                <a:lnTo>
                  <a:pt x="50800" y="0"/>
                </a:lnTo>
                <a:lnTo>
                  <a:pt x="50800" y="342900"/>
                </a:lnTo>
                <a:lnTo>
                  <a:pt x="76200" y="342900"/>
                </a:lnTo>
                <a:lnTo>
                  <a:pt x="76200" y="0"/>
                </a:lnTo>
                <a:close/>
              </a:path>
              <a:path w="127000" h="457200">
                <a:moveTo>
                  <a:pt x="127000" y="330200"/>
                </a:moveTo>
                <a:lnTo>
                  <a:pt x="76200" y="330200"/>
                </a:lnTo>
                <a:lnTo>
                  <a:pt x="76200" y="342900"/>
                </a:lnTo>
                <a:lnTo>
                  <a:pt x="120650" y="342900"/>
                </a:lnTo>
                <a:lnTo>
                  <a:pt x="127000" y="330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spc="-50" dirty="0">
                <a:solidFill>
                  <a:srgbClr val="888888"/>
                </a:solidFill>
              </a:rPr>
              <a:t>7</a:t>
            </a:fld>
            <a:endParaRPr spc="-50"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397840"/>
            <a:ext cx="3685540" cy="1818639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605"/>
              </a:spcBef>
            </a:pPr>
            <a:r>
              <a:rPr sz="4200" spc="-20" dirty="0"/>
              <a:t>Types</a:t>
            </a:r>
            <a:r>
              <a:rPr sz="4200" spc="-110" dirty="0"/>
              <a:t> </a:t>
            </a:r>
            <a:r>
              <a:rPr sz="4200" dirty="0"/>
              <a:t>of</a:t>
            </a:r>
            <a:r>
              <a:rPr sz="4200" spc="-90" dirty="0"/>
              <a:t> </a:t>
            </a:r>
            <a:r>
              <a:rPr sz="4200" spc="-10" dirty="0"/>
              <a:t>Artificial Intelligence Algorithms</a:t>
            </a:r>
            <a:endParaRPr sz="4200"/>
          </a:p>
        </p:txBody>
      </p:sp>
      <p:grpSp>
        <p:nvGrpSpPr>
          <p:cNvPr id="3" name="object 3"/>
          <p:cNvGrpSpPr/>
          <p:nvPr/>
        </p:nvGrpSpPr>
        <p:grpSpPr>
          <a:xfrm>
            <a:off x="618616" y="2554463"/>
            <a:ext cx="3519170" cy="90805"/>
            <a:chOff x="618616" y="2554463"/>
            <a:chExt cx="3519170" cy="90805"/>
          </a:xfrm>
        </p:grpSpPr>
        <p:sp>
          <p:nvSpPr>
            <p:cNvPr id="4" name="object 4"/>
            <p:cNvSpPr/>
            <p:nvPr/>
          </p:nvSpPr>
          <p:spPr>
            <a:xfrm>
              <a:off x="640143" y="2578655"/>
              <a:ext cx="3475990" cy="42545"/>
            </a:xfrm>
            <a:custGeom>
              <a:avLst/>
              <a:gdLst/>
              <a:ahLst/>
              <a:cxnLst/>
              <a:rect l="l" t="t" r="r" b="b"/>
              <a:pathLst>
                <a:path w="3475990" h="42544">
                  <a:moveTo>
                    <a:pt x="279523" y="0"/>
                  </a:moveTo>
                  <a:lnTo>
                    <a:pt x="233089" y="80"/>
                  </a:lnTo>
                  <a:lnTo>
                    <a:pt x="187724" y="742"/>
                  </a:lnTo>
                  <a:lnTo>
                    <a:pt x="142616" y="2018"/>
                  </a:lnTo>
                  <a:lnTo>
                    <a:pt x="96951" y="3940"/>
                  </a:lnTo>
                  <a:lnTo>
                    <a:pt x="49916" y="6542"/>
                  </a:lnTo>
                  <a:lnTo>
                    <a:pt x="698" y="9858"/>
                  </a:lnTo>
                  <a:lnTo>
                    <a:pt x="0" y="13668"/>
                  </a:lnTo>
                  <a:lnTo>
                    <a:pt x="889" y="24209"/>
                  </a:lnTo>
                  <a:lnTo>
                    <a:pt x="698" y="28146"/>
                  </a:lnTo>
                  <a:lnTo>
                    <a:pt x="112775" y="30245"/>
                  </a:lnTo>
                  <a:lnTo>
                    <a:pt x="222563" y="31412"/>
                  </a:lnTo>
                  <a:lnTo>
                    <a:pt x="329870" y="31785"/>
                  </a:lnTo>
                  <a:lnTo>
                    <a:pt x="434504" y="31505"/>
                  </a:lnTo>
                  <a:lnTo>
                    <a:pt x="586021" y="30167"/>
                  </a:lnTo>
                  <a:lnTo>
                    <a:pt x="774220" y="27354"/>
                  </a:lnTo>
                  <a:lnTo>
                    <a:pt x="1000025" y="22166"/>
                  </a:lnTo>
                  <a:lnTo>
                    <a:pt x="1097088" y="20730"/>
                  </a:lnTo>
                  <a:lnTo>
                    <a:pt x="1147818" y="20410"/>
                  </a:lnTo>
                  <a:lnTo>
                    <a:pt x="1200265" y="20441"/>
                  </a:lnTo>
                  <a:lnTo>
                    <a:pt x="1254617" y="20889"/>
                  </a:lnTo>
                  <a:lnTo>
                    <a:pt x="1311064" y="21818"/>
                  </a:lnTo>
                  <a:lnTo>
                    <a:pt x="1369793" y="23294"/>
                  </a:lnTo>
                  <a:lnTo>
                    <a:pt x="1430993" y="25382"/>
                  </a:lnTo>
                  <a:lnTo>
                    <a:pt x="1494853" y="28146"/>
                  </a:lnTo>
                  <a:lnTo>
                    <a:pt x="1567804" y="30745"/>
                  </a:lnTo>
                  <a:lnTo>
                    <a:pt x="1636275" y="31576"/>
                  </a:lnTo>
                  <a:lnTo>
                    <a:pt x="1700481" y="31002"/>
                  </a:lnTo>
                  <a:lnTo>
                    <a:pt x="1760634" y="29388"/>
                  </a:lnTo>
                  <a:lnTo>
                    <a:pt x="1816950" y="27098"/>
                  </a:lnTo>
                  <a:lnTo>
                    <a:pt x="1918925" y="21948"/>
                  </a:lnTo>
                  <a:lnTo>
                    <a:pt x="1965012" y="19815"/>
                  </a:lnTo>
                  <a:lnTo>
                    <a:pt x="2008117" y="18463"/>
                  </a:lnTo>
                  <a:lnTo>
                    <a:pt x="2048454" y="18256"/>
                  </a:lnTo>
                  <a:lnTo>
                    <a:pt x="2086237" y="19558"/>
                  </a:lnTo>
                  <a:lnTo>
                    <a:pt x="2121681" y="22733"/>
                  </a:lnTo>
                  <a:lnTo>
                    <a:pt x="2154999" y="28146"/>
                  </a:lnTo>
                  <a:lnTo>
                    <a:pt x="2188382" y="33908"/>
                  </a:lnTo>
                  <a:lnTo>
                    <a:pt x="2223998" y="38016"/>
                  </a:lnTo>
                  <a:lnTo>
                    <a:pt x="2262029" y="40658"/>
                  </a:lnTo>
                  <a:lnTo>
                    <a:pt x="2302659" y="42024"/>
                  </a:lnTo>
                  <a:lnTo>
                    <a:pt x="2346069" y="42304"/>
                  </a:lnTo>
                  <a:lnTo>
                    <a:pt x="2392440" y="41686"/>
                  </a:lnTo>
                  <a:lnTo>
                    <a:pt x="2441956" y="40360"/>
                  </a:lnTo>
                  <a:lnTo>
                    <a:pt x="2675101" y="31767"/>
                  </a:lnTo>
                  <a:lnTo>
                    <a:pt x="2743068" y="29742"/>
                  </a:lnTo>
                  <a:lnTo>
                    <a:pt x="2815272" y="28146"/>
                  </a:lnTo>
                  <a:lnTo>
                    <a:pt x="2887289" y="27080"/>
                  </a:lnTo>
                  <a:lnTo>
                    <a:pt x="2954806" y="26471"/>
                  </a:lnTo>
                  <a:lnTo>
                    <a:pt x="3018085" y="26242"/>
                  </a:lnTo>
                  <a:lnTo>
                    <a:pt x="3132978" y="26620"/>
                  </a:lnTo>
                  <a:lnTo>
                    <a:pt x="3323435" y="28595"/>
                  </a:lnTo>
                  <a:lnTo>
                    <a:pt x="3403188" y="28978"/>
                  </a:lnTo>
                  <a:lnTo>
                    <a:pt x="3440113" y="28751"/>
                  </a:lnTo>
                  <a:lnTo>
                    <a:pt x="3475418" y="28146"/>
                  </a:lnTo>
                  <a:lnTo>
                    <a:pt x="3475418" y="9858"/>
                  </a:lnTo>
                  <a:lnTo>
                    <a:pt x="3404514" y="8128"/>
                  </a:lnTo>
                  <a:lnTo>
                    <a:pt x="3336145" y="6919"/>
                  </a:lnTo>
                  <a:lnTo>
                    <a:pt x="3270293" y="6171"/>
                  </a:lnTo>
                  <a:lnTo>
                    <a:pt x="3206940" y="5826"/>
                  </a:lnTo>
                  <a:lnTo>
                    <a:pt x="3146066" y="5824"/>
                  </a:lnTo>
                  <a:lnTo>
                    <a:pt x="3087654" y="6104"/>
                  </a:lnTo>
                  <a:lnTo>
                    <a:pt x="2978140" y="7276"/>
                  </a:lnTo>
                  <a:lnTo>
                    <a:pt x="2746128" y="10987"/>
                  </a:lnTo>
                  <a:lnTo>
                    <a:pt x="2669644" y="11534"/>
                  </a:lnTo>
                  <a:lnTo>
                    <a:pt x="2634825" y="11367"/>
                  </a:lnTo>
                  <a:lnTo>
                    <a:pt x="2602263" y="10829"/>
                  </a:lnTo>
                  <a:lnTo>
                    <a:pt x="2526290" y="8606"/>
                  </a:lnTo>
                  <a:lnTo>
                    <a:pt x="2477421" y="8323"/>
                  </a:lnTo>
                  <a:lnTo>
                    <a:pt x="2426104" y="8786"/>
                  </a:lnTo>
                  <a:lnTo>
                    <a:pt x="2373110" y="9773"/>
                  </a:lnTo>
                  <a:lnTo>
                    <a:pt x="2211769" y="13655"/>
                  </a:lnTo>
                  <a:lnTo>
                    <a:pt x="2159773" y="14515"/>
                  </a:lnTo>
                  <a:lnTo>
                    <a:pt x="2109954" y="14787"/>
                  </a:lnTo>
                  <a:lnTo>
                    <a:pt x="2063082" y="14250"/>
                  </a:lnTo>
                  <a:lnTo>
                    <a:pt x="2019928" y="12681"/>
                  </a:lnTo>
                  <a:lnTo>
                    <a:pt x="1981263" y="9858"/>
                  </a:lnTo>
                  <a:lnTo>
                    <a:pt x="1944881" y="6800"/>
                  </a:lnTo>
                  <a:lnTo>
                    <a:pt x="1907691" y="4610"/>
                  </a:lnTo>
                  <a:lnTo>
                    <a:pt x="1869235" y="3196"/>
                  </a:lnTo>
                  <a:lnTo>
                    <a:pt x="1829056" y="2464"/>
                  </a:lnTo>
                  <a:lnTo>
                    <a:pt x="1786695" y="2318"/>
                  </a:lnTo>
                  <a:lnTo>
                    <a:pt x="1741693" y="2667"/>
                  </a:lnTo>
                  <a:lnTo>
                    <a:pt x="1693594" y="3414"/>
                  </a:lnTo>
                  <a:lnTo>
                    <a:pt x="1461049" y="8522"/>
                  </a:lnTo>
                  <a:lnTo>
                    <a:pt x="1127126" y="14684"/>
                  </a:lnTo>
                  <a:lnTo>
                    <a:pt x="1031767" y="15908"/>
                  </a:lnTo>
                  <a:lnTo>
                    <a:pt x="937248" y="16314"/>
                  </a:lnTo>
                  <a:lnTo>
                    <a:pt x="889286" y="16123"/>
                  </a:lnTo>
                  <a:lnTo>
                    <a:pt x="840312" y="15625"/>
                  </a:lnTo>
                  <a:lnTo>
                    <a:pt x="789918" y="14783"/>
                  </a:lnTo>
                  <a:lnTo>
                    <a:pt x="737698" y="13565"/>
                  </a:lnTo>
                  <a:lnTo>
                    <a:pt x="683243" y="11935"/>
                  </a:lnTo>
                  <a:lnTo>
                    <a:pt x="556213" y="7149"/>
                  </a:lnTo>
                  <a:lnTo>
                    <a:pt x="433381" y="2911"/>
                  </a:lnTo>
                  <a:lnTo>
                    <a:pt x="378856" y="1448"/>
                  </a:lnTo>
                  <a:lnTo>
                    <a:pt x="327841" y="466"/>
                  </a:lnTo>
                  <a:lnTo>
                    <a:pt x="27952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0841" y="2576688"/>
              <a:ext cx="3474720" cy="46355"/>
            </a:xfrm>
            <a:custGeom>
              <a:avLst/>
              <a:gdLst/>
              <a:ahLst/>
              <a:cxnLst/>
              <a:rect l="l" t="t" r="r" b="b"/>
              <a:pathLst>
                <a:path w="3474720" h="46355">
                  <a:moveTo>
                    <a:pt x="0" y="11825"/>
                  </a:moveTo>
                  <a:lnTo>
                    <a:pt x="48767" y="9503"/>
                  </a:lnTo>
                  <a:lnTo>
                    <a:pt x="98699" y="8619"/>
                  </a:lnTo>
                  <a:lnTo>
                    <a:pt x="149538" y="8901"/>
                  </a:lnTo>
                  <a:lnTo>
                    <a:pt x="201028" y="10081"/>
                  </a:lnTo>
                  <a:lnTo>
                    <a:pt x="252909" y="11887"/>
                  </a:lnTo>
                  <a:lnTo>
                    <a:pt x="304924" y="14051"/>
                  </a:lnTo>
                  <a:lnTo>
                    <a:pt x="356816" y="16301"/>
                  </a:lnTo>
                  <a:lnTo>
                    <a:pt x="408326" y="18369"/>
                  </a:lnTo>
                  <a:lnTo>
                    <a:pt x="459197" y="19985"/>
                  </a:lnTo>
                  <a:lnTo>
                    <a:pt x="509171" y="20878"/>
                  </a:lnTo>
                  <a:lnTo>
                    <a:pt x="557991" y="20778"/>
                  </a:lnTo>
                  <a:lnTo>
                    <a:pt x="605398" y="19416"/>
                  </a:lnTo>
                  <a:lnTo>
                    <a:pt x="651135" y="16521"/>
                  </a:lnTo>
                  <a:lnTo>
                    <a:pt x="694944" y="11825"/>
                  </a:lnTo>
                  <a:lnTo>
                    <a:pt x="741605" y="7011"/>
                  </a:lnTo>
                  <a:lnTo>
                    <a:pt x="789420" y="4541"/>
                  </a:lnTo>
                  <a:lnTo>
                    <a:pt x="838260" y="3995"/>
                  </a:lnTo>
                  <a:lnTo>
                    <a:pt x="887999" y="4951"/>
                  </a:lnTo>
                  <a:lnTo>
                    <a:pt x="938510" y="6990"/>
                  </a:lnTo>
                  <a:lnTo>
                    <a:pt x="989665" y="9691"/>
                  </a:lnTo>
                  <a:lnTo>
                    <a:pt x="1041336" y="12633"/>
                  </a:lnTo>
                  <a:lnTo>
                    <a:pt x="1093397" y="15397"/>
                  </a:lnTo>
                  <a:lnTo>
                    <a:pt x="1145720" y="17562"/>
                  </a:lnTo>
                  <a:lnTo>
                    <a:pt x="1198179" y="18708"/>
                  </a:lnTo>
                  <a:lnTo>
                    <a:pt x="1250644" y="18413"/>
                  </a:lnTo>
                  <a:lnTo>
                    <a:pt x="1302990" y="16259"/>
                  </a:lnTo>
                  <a:lnTo>
                    <a:pt x="1355089" y="11825"/>
                  </a:lnTo>
                  <a:lnTo>
                    <a:pt x="1407284" y="7392"/>
                  </a:lnTo>
                  <a:lnTo>
                    <a:pt x="1459837" y="5243"/>
                  </a:lnTo>
                  <a:lnTo>
                    <a:pt x="1512585" y="4957"/>
                  </a:lnTo>
                  <a:lnTo>
                    <a:pt x="1565368" y="6112"/>
                  </a:lnTo>
                  <a:lnTo>
                    <a:pt x="1618024" y="8287"/>
                  </a:lnTo>
                  <a:lnTo>
                    <a:pt x="1670392" y="11060"/>
                  </a:lnTo>
                  <a:lnTo>
                    <a:pt x="1722311" y="14010"/>
                  </a:lnTo>
                  <a:lnTo>
                    <a:pt x="1773620" y="16715"/>
                  </a:lnTo>
                  <a:lnTo>
                    <a:pt x="1824157" y="18754"/>
                  </a:lnTo>
                  <a:lnTo>
                    <a:pt x="1873761" y="19706"/>
                  </a:lnTo>
                  <a:lnTo>
                    <a:pt x="1922271" y="19150"/>
                  </a:lnTo>
                  <a:lnTo>
                    <a:pt x="1969525" y="16663"/>
                  </a:lnTo>
                  <a:lnTo>
                    <a:pt x="2015363" y="11825"/>
                  </a:lnTo>
                  <a:lnTo>
                    <a:pt x="2054409" y="7180"/>
                  </a:lnTo>
                  <a:lnTo>
                    <a:pt x="2093696" y="3818"/>
                  </a:lnTo>
                  <a:lnTo>
                    <a:pt x="2133559" y="1596"/>
                  </a:lnTo>
                  <a:lnTo>
                    <a:pt x="2174336" y="370"/>
                  </a:lnTo>
                  <a:lnTo>
                    <a:pt x="2216366" y="0"/>
                  </a:lnTo>
                  <a:lnTo>
                    <a:pt x="2259985" y="340"/>
                  </a:lnTo>
                  <a:lnTo>
                    <a:pt x="2305531" y="1248"/>
                  </a:lnTo>
                  <a:lnTo>
                    <a:pt x="2353341" y="2582"/>
                  </a:lnTo>
                  <a:lnTo>
                    <a:pt x="2403754" y="4199"/>
                  </a:lnTo>
                  <a:lnTo>
                    <a:pt x="2457106" y="5954"/>
                  </a:lnTo>
                  <a:lnTo>
                    <a:pt x="2513736" y="7707"/>
                  </a:lnTo>
                  <a:lnTo>
                    <a:pt x="2573980" y="9313"/>
                  </a:lnTo>
                  <a:lnTo>
                    <a:pt x="2638176" y="10630"/>
                  </a:lnTo>
                  <a:lnTo>
                    <a:pt x="2706662" y="11515"/>
                  </a:lnTo>
                  <a:lnTo>
                    <a:pt x="2779775" y="11825"/>
                  </a:lnTo>
                  <a:lnTo>
                    <a:pt x="2857022" y="11579"/>
                  </a:lnTo>
                  <a:lnTo>
                    <a:pt x="2927339" y="10965"/>
                  </a:lnTo>
                  <a:lnTo>
                    <a:pt x="2991397" y="10083"/>
                  </a:lnTo>
                  <a:lnTo>
                    <a:pt x="3049866" y="9037"/>
                  </a:lnTo>
                  <a:lnTo>
                    <a:pt x="3103417" y="7926"/>
                  </a:lnTo>
                  <a:lnTo>
                    <a:pt x="3152720" y="6853"/>
                  </a:lnTo>
                  <a:lnTo>
                    <a:pt x="3198447" y="5919"/>
                  </a:lnTo>
                  <a:lnTo>
                    <a:pt x="3241268" y="5227"/>
                  </a:lnTo>
                  <a:lnTo>
                    <a:pt x="3281853" y="4877"/>
                  </a:lnTo>
                  <a:lnTo>
                    <a:pt x="3320873" y="4971"/>
                  </a:lnTo>
                  <a:lnTo>
                    <a:pt x="3358999" y="5611"/>
                  </a:lnTo>
                  <a:lnTo>
                    <a:pt x="3396902" y="6899"/>
                  </a:lnTo>
                  <a:lnTo>
                    <a:pt x="3435252" y="8937"/>
                  </a:lnTo>
                  <a:lnTo>
                    <a:pt x="3474720" y="11825"/>
                  </a:lnTo>
                  <a:lnTo>
                    <a:pt x="3474339" y="19318"/>
                  </a:lnTo>
                  <a:lnTo>
                    <a:pt x="3474212" y="21604"/>
                  </a:lnTo>
                  <a:lnTo>
                    <a:pt x="3474720" y="30113"/>
                  </a:lnTo>
                  <a:lnTo>
                    <a:pt x="3422449" y="31914"/>
                  </a:lnTo>
                  <a:lnTo>
                    <a:pt x="3369084" y="32519"/>
                  </a:lnTo>
                  <a:lnTo>
                    <a:pt x="3314999" y="32156"/>
                  </a:lnTo>
                  <a:lnTo>
                    <a:pt x="3260569" y="31057"/>
                  </a:lnTo>
                  <a:lnTo>
                    <a:pt x="3206169" y="29450"/>
                  </a:lnTo>
                  <a:lnTo>
                    <a:pt x="3152174" y="27567"/>
                  </a:lnTo>
                  <a:lnTo>
                    <a:pt x="3098958" y="25636"/>
                  </a:lnTo>
                  <a:lnTo>
                    <a:pt x="3046898" y="23888"/>
                  </a:lnTo>
                  <a:lnTo>
                    <a:pt x="2996367" y="22552"/>
                  </a:lnTo>
                  <a:lnTo>
                    <a:pt x="2947740" y="21859"/>
                  </a:lnTo>
                  <a:lnTo>
                    <a:pt x="2901393" y="22039"/>
                  </a:lnTo>
                  <a:lnTo>
                    <a:pt x="2857699" y="23321"/>
                  </a:lnTo>
                  <a:lnTo>
                    <a:pt x="2817035" y="25936"/>
                  </a:lnTo>
                  <a:lnTo>
                    <a:pt x="2779775" y="30113"/>
                  </a:lnTo>
                  <a:lnTo>
                    <a:pt x="2736294" y="35133"/>
                  </a:lnTo>
                  <a:lnTo>
                    <a:pt x="2689067" y="38579"/>
                  </a:lnTo>
                  <a:lnTo>
                    <a:pt x="2638905" y="40650"/>
                  </a:lnTo>
                  <a:lnTo>
                    <a:pt x="2586618" y="41543"/>
                  </a:lnTo>
                  <a:lnTo>
                    <a:pt x="2533017" y="41457"/>
                  </a:lnTo>
                  <a:lnTo>
                    <a:pt x="2478913" y="40590"/>
                  </a:lnTo>
                  <a:lnTo>
                    <a:pt x="2425115" y="39142"/>
                  </a:lnTo>
                  <a:lnTo>
                    <a:pt x="2372435" y="37309"/>
                  </a:lnTo>
                  <a:lnTo>
                    <a:pt x="2321683" y="35292"/>
                  </a:lnTo>
                  <a:lnTo>
                    <a:pt x="2273669" y="33288"/>
                  </a:lnTo>
                  <a:lnTo>
                    <a:pt x="2229204" y="31495"/>
                  </a:lnTo>
                  <a:lnTo>
                    <a:pt x="2189099" y="30113"/>
                  </a:lnTo>
                  <a:lnTo>
                    <a:pt x="2153067" y="28858"/>
                  </a:lnTo>
                  <a:lnTo>
                    <a:pt x="2114553" y="27247"/>
                  </a:lnTo>
                  <a:lnTo>
                    <a:pt x="2073562" y="25436"/>
                  </a:lnTo>
                  <a:lnTo>
                    <a:pt x="2030101" y="23576"/>
                  </a:lnTo>
                  <a:lnTo>
                    <a:pt x="1984176" y="21823"/>
                  </a:lnTo>
                  <a:lnTo>
                    <a:pt x="1935794" y="20331"/>
                  </a:lnTo>
                  <a:lnTo>
                    <a:pt x="1884960" y="19253"/>
                  </a:lnTo>
                  <a:lnTo>
                    <a:pt x="1831681" y="18743"/>
                  </a:lnTo>
                  <a:lnTo>
                    <a:pt x="1775963" y="18956"/>
                  </a:lnTo>
                  <a:lnTo>
                    <a:pt x="1717812" y="20046"/>
                  </a:lnTo>
                  <a:lnTo>
                    <a:pt x="1657234" y="22166"/>
                  </a:lnTo>
                  <a:lnTo>
                    <a:pt x="1594237" y="25470"/>
                  </a:lnTo>
                  <a:lnTo>
                    <a:pt x="1528826" y="30113"/>
                  </a:lnTo>
                  <a:lnTo>
                    <a:pt x="1463818" y="34993"/>
                  </a:lnTo>
                  <a:lnTo>
                    <a:pt x="1401848" y="38930"/>
                  </a:lnTo>
                  <a:lnTo>
                    <a:pt x="1342733" y="41959"/>
                  </a:lnTo>
                  <a:lnTo>
                    <a:pt x="1286293" y="44116"/>
                  </a:lnTo>
                  <a:lnTo>
                    <a:pt x="1232346" y="45436"/>
                  </a:lnTo>
                  <a:lnTo>
                    <a:pt x="1180708" y="45954"/>
                  </a:lnTo>
                  <a:lnTo>
                    <a:pt x="1131200" y="45707"/>
                  </a:lnTo>
                  <a:lnTo>
                    <a:pt x="1083639" y="44728"/>
                  </a:lnTo>
                  <a:lnTo>
                    <a:pt x="1037843" y="43054"/>
                  </a:lnTo>
                  <a:lnTo>
                    <a:pt x="993631" y="40721"/>
                  </a:lnTo>
                  <a:lnTo>
                    <a:pt x="950821" y="37762"/>
                  </a:lnTo>
                  <a:lnTo>
                    <a:pt x="909231" y="34214"/>
                  </a:lnTo>
                  <a:lnTo>
                    <a:pt x="868680" y="30113"/>
                  </a:lnTo>
                  <a:lnTo>
                    <a:pt x="835136" y="27415"/>
                  </a:lnTo>
                  <a:lnTo>
                    <a:pt x="796245" y="25890"/>
                  </a:lnTo>
                  <a:lnTo>
                    <a:pt x="752636" y="25370"/>
                  </a:lnTo>
                  <a:lnTo>
                    <a:pt x="704941" y="25689"/>
                  </a:lnTo>
                  <a:lnTo>
                    <a:pt x="653789" y="26679"/>
                  </a:lnTo>
                  <a:lnTo>
                    <a:pt x="599813" y="28173"/>
                  </a:lnTo>
                  <a:lnTo>
                    <a:pt x="543643" y="30004"/>
                  </a:lnTo>
                  <a:lnTo>
                    <a:pt x="485908" y="32005"/>
                  </a:lnTo>
                  <a:lnTo>
                    <a:pt x="427241" y="34010"/>
                  </a:lnTo>
                  <a:lnTo>
                    <a:pt x="368271" y="35850"/>
                  </a:lnTo>
                  <a:lnTo>
                    <a:pt x="309630" y="37360"/>
                  </a:lnTo>
                  <a:lnTo>
                    <a:pt x="251948" y="38372"/>
                  </a:lnTo>
                  <a:lnTo>
                    <a:pt x="195856" y="38718"/>
                  </a:lnTo>
                  <a:lnTo>
                    <a:pt x="141984" y="38232"/>
                  </a:lnTo>
                  <a:lnTo>
                    <a:pt x="90964" y="36748"/>
                  </a:lnTo>
                  <a:lnTo>
                    <a:pt x="43425" y="34097"/>
                  </a:lnTo>
                  <a:lnTo>
                    <a:pt x="0" y="30113"/>
                  </a:lnTo>
                  <a:lnTo>
                    <a:pt x="63" y="23509"/>
                  </a:lnTo>
                  <a:lnTo>
                    <a:pt x="63" y="15635"/>
                  </a:lnTo>
                  <a:lnTo>
                    <a:pt x="0" y="11825"/>
                  </a:lnTo>
                  <a:close/>
                </a:path>
              </a:pathLst>
            </a:custGeom>
            <a:ln w="4444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8819" y="2762783"/>
            <a:ext cx="3975100" cy="249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97380">
              <a:lnSpc>
                <a:spcPct val="127699"/>
              </a:lnSpc>
              <a:spcBef>
                <a:spcPts val="100"/>
              </a:spcBef>
            </a:pPr>
            <a:r>
              <a:rPr sz="2200" spc="-20" dirty="0">
                <a:latin typeface="Calibri"/>
                <a:cs typeface="Calibri"/>
              </a:rPr>
              <a:t>Rule-</a:t>
            </a:r>
            <a:r>
              <a:rPr sz="2200" spc="-10" dirty="0">
                <a:latin typeface="Calibri"/>
                <a:cs typeface="Calibri"/>
              </a:rPr>
              <a:t>based</a:t>
            </a:r>
            <a:r>
              <a:rPr lang="en-US" sz="2200" spc="-10" dirty="0">
                <a:latin typeface="Calibri"/>
                <a:cs typeface="Calibri"/>
              </a:rPr>
              <a:t> expert Systems</a:t>
            </a:r>
          </a:p>
          <a:p>
            <a:pPr marL="12700" marR="1897380">
              <a:lnSpc>
                <a:spcPct val="127699"/>
              </a:lnSpc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Search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Algorithms</a:t>
            </a:r>
            <a:endParaRPr lang="en-US" sz="2200" spc="-10" dirty="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  <a:spcBef>
                <a:spcPts val="730"/>
              </a:spcBef>
            </a:pPr>
            <a:r>
              <a:rPr sz="2200" spc="-10" dirty="0">
                <a:latin typeface="Calibri"/>
                <a:cs typeface="Calibri"/>
              </a:rPr>
              <a:t>Evolutionary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Algorithms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Swam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Intelligence</a:t>
            </a:r>
            <a:r>
              <a:rPr sz="2200" spc="-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Algorithms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200" dirty="0">
                <a:latin typeface="Calibri"/>
                <a:cs typeface="Calibri"/>
              </a:rPr>
              <a:t>Machine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Learning</a:t>
            </a:r>
            <a:r>
              <a:rPr lang="en-US" sz="2200" spc="-10" dirty="0">
                <a:latin typeface="Calibri"/>
                <a:cs typeface="Calibri"/>
              </a:rPr>
              <a:t> Algorithms</a:t>
            </a:r>
            <a:endParaRPr sz="22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1194" y="57"/>
            <a:ext cx="6879281" cy="68578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166870" cy="6858000"/>
          </a:xfrm>
          <a:custGeom>
            <a:avLst/>
            <a:gdLst/>
            <a:ahLst/>
            <a:cxnLst/>
            <a:rect l="l" t="t" r="r" b="b"/>
            <a:pathLst>
              <a:path w="4166870" h="6858000">
                <a:moveTo>
                  <a:pt x="2259203" y="0"/>
                </a:moveTo>
                <a:lnTo>
                  <a:pt x="0" y="0"/>
                </a:lnTo>
                <a:lnTo>
                  <a:pt x="0" y="6857999"/>
                </a:lnTo>
                <a:lnTo>
                  <a:pt x="2259203" y="6857999"/>
                </a:lnTo>
                <a:lnTo>
                  <a:pt x="2387473" y="6775778"/>
                </a:lnTo>
                <a:lnTo>
                  <a:pt x="2427059" y="6748686"/>
                </a:lnTo>
                <a:lnTo>
                  <a:pt x="2466306" y="6721137"/>
                </a:lnTo>
                <a:lnTo>
                  <a:pt x="2505209" y="6693136"/>
                </a:lnTo>
                <a:lnTo>
                  <a:pt x="2543765" y="6664686"/>
                </a:lnTo>
                <a:lnTo>
                  <a:pt x="2581969" y="6635792"/>
                </a:lnTo>
                <a:lnTo>
                  <a:pt x="2619817" y="6606457"/>
                </a:lnTo>
                <a:lnTo>
                  <a:pt x="2657307" y="6576685"/>
                </a:lnTo>
                <a:lnTo>
                  <a:pt x="2694433" y="6546479"/>
                </a:lnTo>
                <a:lnTo>
                  <a:pt x="2731193" y="6515844"/>
                </a:lnTo>
                <a:lnTo>
                  <a:pt x="2767582" y="6484784"/>
                </a:lnTo>
                <a:lnTo>
                  <a:pt x="2803597" y="6453301"/>
                </a:lnTo>
                <a:lnTo>
                  <a:pt x="2839233" y="6421401"/>
                </a:lnTo>
                <a:lnTo>
                  <a:pt x="2874488" y="6389086"/>
                </a:lnTo>
                <a:lnTo>
                  <a:pt x="2909356" y="6356362"/>
                </a:lnTo>
                <a:lnTo>
                  <a:pt x="2943835" y="6323230"/>
                </a:lnTo>
                <a:lnTo>
                  <a:pt x="2977921" y="6289696"/>
                </a:lnTo>
                <a:lnTo>
                  <a:pt x="3011609" y="6255763"/>
                </a:lnTo>
                <a:lnTo>
                  <a:pt x="3044896" y="6221435"/>
                </a:lnTo>
                <a:lnTo>
                  <a:pt x="3077778" y="6186716"/>
                </a:lnTo>
                <a:lnTo>
                  <a:pt x="3110252" y="6151609"/>
                </a:lnTo>
                <a:lnTo>
                  <a:pt x="3142313" y="6116118"/>
                </a:lnTo>
                <a:lnTo>
                  <a:pt x="3173957" y="6080248"/>
                </a:lnTo>
                <a:lnTo>
                  <a:pt x="3205181" y="6044002"/>
                </a:lnTo>
                <a:lnTo>
                  <a:pt x="3235982" y="6007384"/>
                </a:lnTo>
                <a:lnTo>
                  <a:pt x="3266354" y="5970397"/>
                </a:lnTo>
                <a:lnTo>
                  <a:pt x="3296295" y="5933046"/>
                </a:lnTo>
                <a:lnTo>
                  <a:pt x="3325800" y="5895333"/>
                </a:lnTo>
                <a:lnTo>
                  <a:pt x="3354866" y="5857265"/>
                </a:lnTo>
                <a:lnTo>
                  <a:pt x="3383489" y="5818842"/>
                </a:lnTo>
                <a:lnTo>
                  <a:pt x="3411665" y="5780071"/>
                </a:lnTo>
                <a:lnTo>
                  <a:pt x="3439390" y="5740954"/>
                </a:lnTo>
                <a:lnTo>
                  <a:pt x="3466661" y="5701496"/>
                </a:lnTo>
                <a:lnTo>
                  <a:pt x="3493474" y="5661700"/>
                </a:lnTo>
                <a:lnTo>
                  <a:pt x="3519824" y="5621569"/>
                </a:lnTo>
                <a:lnTo>
                  <a:pt x="3545708" y="5581109"/>
                </a:lnTo>
                <a:lnTo>
                  <a:pt x="3571122" y="5540322"/>
                </a:lnTo>
                <a:lnTo>
                  <a:pt x="3596063" y="5499213"/>
                </a:lnTo>
                <a:lnTo>
                  <a:pt x="3620526" y="5457784"/>
                </a:lnTo>
                <a:lnTo>
                  <a:pt x="3644508" y="5416041"/>
                </a:lnTo>
                <a:lnTo>
                  <a:pt x="3668005" y="5373987"/>
                </a:lnTo>
                <a:lnTo>
                  <a:pt x="3691013" y="5331626"/>
                </a:lnTo>
                <a:lnTo>
                  <a:pt x="3713528" y="5288961"/>
                </a:lnTo>
                <a:lnTo>
                  <a:pt x="3735547" y="5245996"/>
                </a:lnTo>
                <a:lnTo>
                  <a:pt x="3757066" y="5202736"/>
                </a:lnTo>
                <a:lnTo>
                  <a:pt x="3778080" y="5159183"/>
                </a:lnTo>
                <a:lnTo>
                  <a:pt x="3798586" y="5115342"/>
                </a:lnTo>
                <a:lnTo>
                  <a:pt x="3818580" y="5071217"/>
                </a:lnTo>
                <a:lnTo>
                  <a:pt x="3838059" y="5026811"/>
                </a:lnTo>
                <a:lnTo>
                  <a:pt x="3857019" y="4982129"/>
                </a:lnTo>
                <a:lnTo>
                  <a:pt x="3875455" y="4937174"/>
                </a:lnTo>
                <a:lnTo>
                  <a:pt x="3893364" y="4891949"/>
                </a:lnTo>
                <a:lnTo>
                  <a:pt x="3910742" y="4846459"/>
                </a:lnTo>
                <a:lnTo>
                  <a:pt x="3927585" y="4800708"/>
                </a:lnTo>
                <a:lnTo>
                  <a:pt x="3943890" y="4754699"/>
                </a:lnTo>
                <a:lnTo>
                  <a:pt x="3959653" y="4708436"/>
                </a:lnTo>
                <a:lnTo>
                  <a:pt x="3974869" y="4661923"/>
                </a:lnTo>
                <a:lnTo>
                  <a:pt x="3989536" y="4615164"/>
                </a:lnTo>
                <a:lnTo>
                  <a:pt x="4003649" y="4568162"/>
                </a:lnTo>
                <a:lnTo>
                  <a:pt x="4017204" y="4520922"/>
                </a:lnTo>
                <a:lnTo>
                  <a:pt x="4030197" y="4473447"/>
                </a:lnTo>
                <a:lnTo>
                  <a:pt x="4042626" y="4425741"/>
                </a:lnTo>
                <a:lnTo>
                  <a:pt x="4054485" y="4377808"/>
                </a:lnTo>
                <a:lnTo>
                  <a:pt x="4065772" y="4329652"/>
                </a:lnTo>
                <a:lnTo>
                  <a:pt x="4076481" y="4281276"/>
                </a:lnTo>
                <a:lnTo>
                  <a:pt x="4086611" y="4232684"/>
                </a:lnTo>
                <a:lnTo>
                  <a:pt x="4096156" y="4183881"/>
                </a:lnTo>
                <a:lnTo>
                  <a:pt x="4105112" y="4134870"/>
                </a:lnTo>
                <a:lnTo>
                  <a:pt x="4113477" y="4085654"/>
                </a:lnTo>
                <a:lnTo>
                  <a:pt x="4121246" y="4036238"/>
                </a:lnTo>
                <a:lnTo>
                  <a:pt x="4128416" y="3986625"/>
                </a:lnTo>
                <a:lnTo>
                  <a:pt x="4134982" y="3936819"/>
                </a:lnTo>
                <a:lnTo>
                  <a:pt x="4140941" y="3886825"/>
                </a:lnTo>
                <a:lnTo>
                  <a:pt x="4146289" y="3836645"/>
                </a:lnTo>
                <a:lnTo>
                  <a:pt x="4151022" y="3786284"/>
                </a:lnTo>
                <a:lnTo>
                  <a:pt x="4155136" y="3735745"/>
                </a:lnTo>
                <a:lnTo>
                  <a:pt x="4158628" y="3685033"/>
                </a:lnTo>
                <a:lnTo>
                  <a:pt x="4161493" y="3634151"/>
                </a:lnTo>
                <a:lnTo>
                  <a:pt x="4163728" y="3583103"/>
                </a:lnTo>
                <a:lnTo>
                  <a:pt x="4165330" y="3531892"/>
                </a:lnTo>
                <a:lnTo>
                  <a:pt x="4166293" y="3480523"/>
                </a:lnTo>
                <a:lnTo>
                  <a:pt x="4166616" y="3429000"/>
                </a:lnTo>
                <a:lnTo>
                  <a:pt x="4166293" y="3377476"/>
                </a:lnTo>
                <a:lnTo>
                  <a:pt x="4165330" y="3326107"/>
                </a:lnTo>
                <a:lnTo>
                  <a:pt x="4163728" y="3274897"/>
                </a:lnTo>
                <a:lnTo>
                  <a:pt x="4161493" y="3223849"/>
                </a:lnTo>
                <a:lnTo>
                  <a:pt x="4158628" y="3172967"/>
                </a:lnTo>
                <a:lnTo>
                  <a:pt x="4155136" y="3122255"/>
                </a:lnTo>
                <a:lnTo>
                  <a:pt x="4151022" y="3071716"/>
                </a:lnTo>
                <a:lnTo>
                  <a:pt x="4146289" y="3021356"/>
                </a:lnTo>
                <a:lnTo>
                  <a:pt x="4140941" y="2971176"/>
                </a:lnTo>
                <a:lnTo>
                  <a:pt x="4134982" y="2921182"/>
                </a:lnTo>
                <a:lnTo>
                  <a:pt x="4128416" y="2871377"/>
                </a:lnTo>
                <a:lnTo>
                  <a:pt x="4121246" y="2821765"/>
                </a:lnTo>
                <a:lnTo>
                  <a:pt x="4113477" y="2772349"/>
                </a:lnTo>
                <a:lnTo>
                  <a:pt x="4105112" y="2723134"/>
                </a:lnTo>
                <a:lnTo>
                  <a:pt x="4096156" y="2674123"/>
                </a:lnTo>
                <a:lnTo>
                  <a:pt x="4086611" y="2625320"/>
                </a:lnTo>
                <a:lnTo>
                  <a:pt x="4076481" y="2576729"/>
                </a:lnTo>
                <a:lnTo>
                  <a:pt x="4065772" y="2528354"/>
                </a:lnTo>
                <a:lnTo>
                  <a:pt x="4054485" y="2480198"/>
                </a:lnTo>
                <a:lnTo>
                  <a:pt x="4042626" y="2432266"/>
                </a:lnTo>
                <a:lnTo>
                  <a:pt x="4030197" y="2384560"/>
                </a:lnTo>
                <a:lnTo>
                  <a:pt x="4017204" y="2337086"/>
                </a:lnTo>
                <a:lnTo>
                  <a:pt x="4003649" y="2289846"/>
                </a:lnTo>
                <a:lnTo>
                  <a:pt x="3989536" y="2242846"/>
                </a:lnTo>
                <a:lnTo>
                  <a:pt x="3974869" y="2196087"/>
                </a:lnTo>
                <a:lnTo>
                  <a:pt x="3959653" y="2149575"/>
                </a:lnTo>
                <a:lnTo>
                  <a:pt x="3943890" y="2103312"/>
                </a:lnTo>
                <a:lnTo>
                  <a:pt x="3927585" y="2057304"/>
                </a:lnTo>
                <a:lnTo>
                  <a:pt x="3910742" y="2011553"/>
                </a:lnTo>
                <a:lnTo>
                  <a:pt x="3893364" y="1966064"/>
                </a:lnTo>
                <a:lnTo>
                  <a:pt x="3875455" y="1920840"/>
                </a:lnTo>
                <a:lnTo>
                  <a:pt x="3857019" y="1875885"/>
                </a:lnTo>
                <a:lnTo>
                  <a:pt x="3838059" y="1831203"/>
                </a:lnTo>
                <a:lnTo>
                  <a:pt x="3818580" y="1786797"/>
                </a:lnTo>
                <a:lnTo>
                  <a:pt x="3798586" y="1742673"/>
                </a:lnTo>
                <a:lnTo>
                  <a:pt x="3778080" y="1698832"/>
                </a:lnTo>
                <a:lnTo>
                  <a:pt x="3757066" y="1655280"/>
                </a:lnTo>
                <a:lnTo>
                  <a:pt x="3735547" y="1612020"/>
                </a:lnTo>
                <a:lnTo>
                  <a:pt x="3713528" y="1569055"/>
                </a:lnTo>
                <a:lnTo>
                  <a:pt x="3691013" y="1526391"/>
                </a:lnTo>
                <a:lnTo>
                  <a:pt x="3668005" y="1484029"/>
                </a:lnTo>
                <a:lnTo>
                  <a:pt x="3644508" y="1441975"/>
                </a:lnTo>
                <a:lnTo>
                  <a:pt x="3620526" y="1400232"/>
                </a:lnTo>
                <a:lnTo>
                  <a:pt x="3596063" y="1358804"/>
                </a:lnTo>
                <a:lnTo>
                  <a:pt x="3571122" y="1317694"/>
                </a:lnTo>
                <a:lnTo>
                  <a:pt x="3545708" y="1276907"/>
                </a:lnTo>
                <a:lnTo>
                  <a:pt x="3519824" y="1236446"/>
                </a:lnTo>
                <a:lnTo>
                  <a:pt x="3493474" y="1196316"/>
                </a:lnTo>
                <a:lnTo>
                  <a:pt x="3466661" y="1156519"/>
                </a:lnTo>
                <a:lnTo>
                  <a:pt x="3439390" y="1117060"/>
                </a:lnTo>
                <a:lnTo>
                  <a:pt x="3411665" y="1077943"/>
                </a:lnTo>
                <a:lnTo>
                  <a:pt x="3383489" y="1039171"/>
                </a:lnTo>
                <a:lnTo>
                  <a:pt x="3354866" y="1000748"/>
                </a:lnTo>
                <a:lnTo>
                  <a:pt x="3325800" y="962678"/>
                </a:lnTo>
                <a:lnTo>
                  <a:pt x="3296295" y="924965"/>
                </a:lnTo>
                <a:lnTo>
                  <a:pt x="3266354" y="887613"/>
                </a:lnTo>
                <a:lnTo>
                  <a:pt x="3235982" y="850625"/>
                </a:lnTo>
                <a:lnTo>
                  <a:pt x="3205181" y="814006"/>
                </a:lnTo>
                <a:lnTo>
                  <a:pt x="3173957" y="777758"/>
                </a:lnTo>
                <a:lnTo>
                  <a:pt x="3142313" y="741886"/>
                </a:lnTo>
                <a:lnTo>
                  <a:pt x="3110252" y="706395"/>
                </a:lnTo>
                <a:lnTo>
                  <a:pt x="3077778" y="671286"/>
                </a:lnTo>
                <a:lnTo>
                  <a:pt x="3044896" y="636565"/>
                </a:lnTo>
                <a:lnTo>
                  <a:pt x="3011609" y="602235"/>
                </a:lnTo>
                <a:lnTo>
                  <a:pt x="2977921" y="568300"/>
                </a:lnTo>
                <a:lnTo>
                  <a:pt x="2943835" y="534764"/>
                </a:lnTo>
                <a:lnTo>
                  <a:pt x="2909356" y="501631"/>
                </a:lnTo>
                <a:lnTo>
                  <a:pt x="2874488" y="468903"/>
                </a:lnTo>
                <a:lnTo>
                  <a:pt x="2839233" y="436586"/>
                </a:lnTo>
                <a:lnTo>
                  <a:pt x="2803597" y="404684"/>
                </a:lnTo>
                <a:lnTo>
                  <a:pt x="2767582" y="373198"/>
                </a:lnTo>
                <a:lnTo>
                  <a:pt x="2731193" y="342135"/>
                </a:lnTo>
                <a:lnTo>
                  <a:pt x="2694433" y="311497"/>
                </a:lnTo>
                <a:lnTo>
                  <a:pt x="2657307" y="281288"/>
                </a:lnTo>
                <a:lnTo>
                  <a:pt x="2619817" y="251513"/>
                </a:lnTo>
                <a:lnTo>
                  <a:pt x="2581969" y="222174"/>
                </a:lnTo>
                <a:lnTo>
                  <a:pt x="2543765" y="193276"/>
                </a:lnTo>
                <a:lnTo>
                  <a:pt x="2505209" y="164823"/>
                </a:lnTo>
                <a:lnTo>
                  <a:pt x="2466306" y="136818"/>
                </a:lnTo>
                <a:lnTo>
                  <a:pt x="2427059" y="109265"/>
                </a:lnTo>
                <a:lnTo>
                  <a:pt x="2387473" y="82169"/>
                </a:lnTo>
                <a:lnTo>
                  <a:pt x="22592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5759" y="2664968"/>
            <a:ext cx="248729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sz="4400" b="0" dirty="0">
                <a:solidFill>
                  <a:srgbClr val="FFFFFF"/>
                </a:solidFill>
                <a:latin typeface="Calibri Light"/>
                <a:cs typeface="Calibri Light"/>
              </a:rPr>
              <a:t>Rule</a:t>
            </a:r>
            <a:r>
              <a:rPr sz="4400" b="0" spc="-1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Based Systems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92818" y="4498085"/>
            <a:ext cx="2042160" cy="2042160"/>
          </a:xfrm>
          <a:custGeom>
            <a:avLst/>
            <a:gdLst/>
            <a:ahLst/>
            <a:cxnLst/>
            <a:rect l="l" t="t" r="r" b="b"/>
            <a:pathLst>
              <a:path w="2042159" h="2042159">
                <a:moveTo>
                  <a:pt x="0" y="2042159"/>
                </a:moveTo>
                <a:lnTo>
                  <a:pt x="48205" y="2041602"/>
                </a:lnTo>
                <a:lnTo>
                  <a:pt x="96136" y="2039937"/>
                </a:lnTo>
                <a:lnTo>
                  <a:pt x="143781" y="2037177"/>
                </a:lnTo>
                <a:lnTo>
                  <a:pt x="191128" y="2033334"/>
                </a:lnTo>
                <a:lnTo>
                  <a:pt x="238165" y="2028420"/>
                </a:lnTo>
                <a:lnTo>
                  <a:pt x="284878" y="2022449"/>
                </a:lnTo>
                <a:lnTo>
                  <a:pt x="331257" y="2015431"/>
                </a:lnTo>
                <a:lnTo>
                  <a:pt x="377288" y="2007379"/>
                </a:lnTo>
                <a:lnTo>
                  <a:pt x="422959" y="1998307"/>
                </a:lnTo>
                <a:lnTo>
                  <a:pt x="468258" y="1988224"/>
                </a:lnTo>
                <a:lnTo>
                  <a:pt x="513174" y="1977145"/>
                </a:lnTo>
                <a:lnTo>
                  <a:pt x="557693" y="1965081"/>
                </a:lnTo>
                <a:lnTo>
                  <a:pt x="601803" y="1952045"/>
                </a:lnTo>
                <a:lnTo>
                  <a:pt x="645493" y="1938048"/>
                </a:lnTo>
                <a:lnTo>
                  <a:pt x="688749" y="1923104"/>
                </a:lnTo>
                <a:lnTo>
                  <a:pt x="731560" y="1907224"/>
                </a:lnTo>
                <a:lnTo>
                  <a:pt x="773913" y="1890420"/>
                </a:lnTo>
                <a:lnTo>
                  <a:pt x="815796" y="1872705"/>
                </a:lnTo>
                <a:lnTo>
                  <a:pt x="857198" y="1854092"/>
                </a:lnTo>
                <a:lnTo>
                  <a:pt x="898104" y="1834591"/>
                </a:lnTo>
                <a:lnTo>
                  <a:pt x="938504" y="1814216"/>
                </a:lnTo>
                <a:lnTo>
                  <a:pt x="978385" y="1792979"/>
                </a:lnTo>
                <a:lnTo>
                  <a:pt x="1017735" y="1770893"/>
                </a:lnTo>
                <a:lnTo>
                  <a:pt x="1056541" y="1747968"/>
                </a:lnTo>
                <a:lnTo>
                  <a:pt x="1094792" y="1724219"/>
                </a:lnTo>
                <a:lnTo>
                  <a:pt x="1132475" y="1699656"/>
                </a:lnTo>
                <a:lnTo>
                  <a:pt x="1169577" y="1674292"/>
                </a:lnTo>
                <a:lnTo>
                  <a:pt x="1206087" y="1648140"/>
                </a:lnTo>
                <a:lnTo>
                  <a:pt x="1241992" y="1621211"/>
                </a:lnTo>
                <a:lnTo>
                  <a:pt x="1277280" y="1593518"/>
                </a:lnTo>
                <a:lnTo>
                  <a:pt x="1311939" y="1565074"/>
                </a:lnTo>
                <a:lnTo>
                  <a:pt x="1345957" y="1535890"/>
                </a:lnTo>
                <a:lnTo>
                  <a:pt x="1379320" y="1505978"/>
                </a:lnTo>
                <a:lnTo>
                  <a:pt x="1412018" y="1475352"/>
                </a:lnTo>
                <a:lnTo>
                  <a:pt x="1444037" y="1444023"/>
                </a:lnTo>
                <a:lnTo>
                  <a:pt x="1475366" y="1412003"/>
                </a:lnTo>
                <a:lnTo>
                  <a:pt x="1505992" y="1379305"/>
                </a:lnTo>
                <a:lnTo>
                  <a:pt x="1535903" y="1345941"/>
                </a:lnTo>
                <a:lnTo>
                  <a:pt x="1565086" y="1311924"/>
                </a:lnTo>
                <a:lnTo>
                  <a:pt x="1593530" y="1277264"/>
                </a:lnTo>
                <a:lnTo>
                  <a:pt x="1621223" y="1241976"/>
                </a:lnTo>
                <a:lnTo>
                  <a:pt x="1648151" y="1206071"/>
                </a:lnTo>
                <a:lnTo>
                  <a:pt x="1674302" y="1169560"/>
                </a:lnTo>
                <a:lnTo>
                  <a:pt x="1699666" y="1132458"/>
                </a:lnTo>
                <a:lnTo>
                  <a:pt x="1724228" y="1094775"/>
                </a:lnTo>
                <a:lnTo>
                  <a:pt x="1747977" y="1056524"/>
                </a:lnTo>
                <a:lnTo>
                  <a:pt x="1770901" y="1017718"/>
                </a:lnTo>
                <a:lnTo>
                  <a:pt x="1792987" y="978368"/>
                </a:lnTo>
                <a:lnTo>
                  <a:pt x="1814224" y="938487"/>
                </a:lnTo>
                <a:lnTo>
                  <a:pt x="1834598" y="898088"/>
                </a:lnTo>
                <a:lnTo>
                  <a:pt x="1854098" y="857181"/>
                </a:lnTo>
                <a:lnTo>
                  <a:pt x="1872711" y="815780"/>
                </a:lnTo>
                <a:lnTo>
                  <a:pt x="1890425" y="773897"/>
                </a:lnTo>
                <a:lnTo>
                  <a:pt x="1907228" y="731544"/>
                </a:lnTo>
                <a:lnTo>
                  <a:pt x="1923108" y="688734"/>
                </a:lnTo>
                <a:lnTo>
                  <a:pt x="1938052" y="645478"/>
                </a:lnTo>
                <a:lnTo>
                  <a:pt x="1952048" y="601789"/>
                </a:lnTo>
                <a:lnTo>
                  <a:pt x="1965084" y="557679"/>
                </a:lnTo>
                <a:lnTo>
                  <a:pt x="1977148" y="513161"/>
                </a:lnTo>
                <a:lnTo>
                  <a:pt x="1988226" y="468247"/>
                </a:lnTo>
                <a:lnTo>
                  <a:pt x="1998308" y="422948"/>
                </a:lnTo>
                <a:lnTo>
                  <a:pt x="2007381" y="377277"/>
                </a:lnTo>
                <a:lnTo>
                  <a:pt x="2015432" y="331247"/>
                </a:lnTo>
                <a:lnTo>
                  <a:pt x="2022449" y="284870"/>
                </a:lnTo>
                <a:lnTo>
                  <a:pt x="2028421" y="238158"/>
                </a:lnTo>
                <a:lnTo>
                  <a:pt x="2033334" y="191122"/>
                </a:lnTo>
                <a:lnTo>
                  <a:pt x="2037177" y="143777"/>
                </a:lnTo>
                <a:lnTo>
                  <a:pt x="2039937" y="96133"/>
                </a:lnTo>
                <a:lnTo>
                  <a:pt x="2041602" y="48203"/>
                </a:lnTo>
                <a:lnTo>
                  <a:pt x="2042159" y="0"/>
                </a:lnTo>
              </a:path>
            </a:pathLst>
          </a:custGeom>
          <a:ln w="127000">
            <a:solidFill>
              <a:srgbClr val="FFC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6660" y="1389125"/>
            <a:ext cx="2433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Expert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Systems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26660" y="1816189"/>
            <a:ext cx="2845435" cy="104775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926465" indent="-913765">
              <a:lnSpc>
                <a:spcPct val="100000"/>
              </a:lnSpc>
              <a:spcBef>
                <a:spcPts val="765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PROSPECTOR</a:t>
            </a:r>
            <a:endParaRPr sz="2800">
              <a:latin typeface="Calibri"/>
              <a:cs typeface="Calibri"/>
            </a:endParaRPr>
          </a:p>
          <a:p>
            <a:pPr marL="926465" indent="-913765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"/>
              <a:buChar char="•"/>
              <a:tabLst>
                <a:tab pos="926465" algn="l"/>
              </a:tabLst>
            </a:pP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MYCIN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6660" y="2836948"/>
            <a:ext cx="6440170" cy="19443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pre-</a:t>
            </a:r>
            <a:r>
              <a:rPr sz="2800" dirty="0">
                <a:latin typeface="Calibri"/>
                <a:cs typeface="Calibri"/>
              </a:rPr>
              <a:t>defined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Rules</a:t>
            </a:r>
            <a:endParaRPr sz="28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0029" algn="l"/>
              </a:tabLst>
            </a:pPr>
            <a:r>
              <a:rPr sz="2800" dirty="0">
                <a:latin typeface="Calibri"/>
                <a:cs typeface="Calibri"/>
              </a:rPr>
              <a:t>Rules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defined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based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domain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knowledge</a:t>
            </a:r>
            <a:endParaRPr sz="2800">
              <a:latin typeface="Calibri"/>
              <a:cs typeface="Calibri"/>
            </a:endParaRPr>
          </a:p>
          <a:p>
            <a:pPr marL="240029" marR="521970" indent="-227329">
              <a:lnSpc>
                <a:spcPts val="302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Designed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mimic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decision-</a:t>
            </a:r>
            <a:r>
              <a:rPr sz="2800" spc="-10" dirty="0">
                <a:latin typeface="Calibri"/>
                <a:cs typeface="Calibri"/>
              </a:rPr>
              <a:t>making 	</a:t>
            </a: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human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experts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2071</Words>
  <Application>Microsoft Office PowerPoint</Application>
  <PresentationFormat>Widescreen</PresentationFormat>
  <Paragraphs>369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MS PGothic</vt:lpstr>
      <vt:lpstr>Arial</vt:lpstr>
      <vt:lpstr>Arial Unicode MS</vt:lpstr>
      <vt:lpstr>Calibri</vt:lpstr>
      <vt:lpstr>Calibri Light</vt:lpstr>
      <vt:lpstr>Times New Roman</vt:lpstr>
      <vt:lpstr>Office Theme</vt:lpstr>
      <vt:lpstr>Introduction to Machine Learning</vt:lpstr>
      <vt:lpstr>Lesson Objectives</vt:lpstr>
      <vt:lpstr>What is Optimization?</vt:lpstr>
      <vt:lpstr>What is Artificial Intelligence</vt:lpstr>
      <vt:lpstr>What is Machine Learning</vt:lpstr>
      <vt:lpstr>Learning in a Machine</vt:lpstr>
      <vt:lpstr>ML vs Traditional programming</vt:lpstr>
      <vt:lpstr>Types of Artificial Intelligence Algorithms</vt:lpstr>
      <vt:lpstr>PowerPoint Presentation</vt:lpstr>
      <vt:lpstr>Search Algorithms</vt:lpstr>
      <vt:lpstr>Evolutionary Algorithms</vt:lpstr>
      <vt:lpstr>Steps in a generic Evolutionary Algorithm</vt:lpstr>
      <vt:lpstr>Applications of EA</vt:lpstr>
      <vt:lpstr>Genetic Algorithms</vt:lpstr>
      <vt:lpstr>Swarm Intelligence Algorithms</vt:lpstr>
      <vt:lpstr>Types of Machine Learning Algorithms</vt:lpstr>
      <vt:lpstr>Supervised Learning Algorithms</vt:lpstr>
      <vt:lpstr>Types of Supervised Learning Models</vt:lpstr>
      <vt:lpstr>Supervised learning examples</vt:lpstr>
      <vt:lpstr>Linear Regression</vt:lpstr>
      <vt:lpstr>Linear regression</vt:lpstr>
      <vt:lpstr>Types of Unsupervised Learning Algorithms</vt:lpstr>
      <vt:lpstr>Unsupervised learning examples</vt:lpstr>
      <vt:lpstr>K- Means Clustering</vt:lpstr>
      <vt:lpstr>K-means clustering example</vt:lpstr>
      <vt:lpstr>DBSCAN</vt:lpstr>
      <vt:lpstr>PowerPoint Presentation</vt:lpstr>
      <vt:lpstr>PowerPoint Presentation</vt:lpstr>
      <vt:lpstr>Semi-supervised learning</vt:lpstr>
      <vt:lpstr>Semi-Supervised Learning Algorithms</vt:lpstr>
      <vt:lpstr>Ensemble Learning</vt:lpstr>
      <vt:lpstr>Random Forest</vt:lpstr>
      <vt:lpstr>PowerPoint Presentation</vt:lpstr>
      <vt:lpstr>Reinforcement Learning</vt:lpstr>
      <vt:lpstr>Reinforcement learning examples</vt:lpstr>
      <vt:lpstr>Comparing Machine Learning Models</vt:lpstr>
      <vt:lpstr>Common Evaluation Matrices</vt:lpstr>
      <vt:lpstr>Classification Matrices Explained</vt:lpstr>
      <vt:lpstr>Regression Model</vt:lpstr>
      <vt:lpstr>Clustering Algorithms</vt:lpstr>
      <vt:lpstr>Practical Evaluation Factors</vt:lpstr>
      <vt:lpstr>Things to consider in Selecting a ML Algorithm</vt:lpstr>
      <vt:lpstr>Popular Frameworks/Tools</vt:lpstr>
      <vt:lpstr>Commonly used python libraries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Jeewaka Perera</dc:creator>
  <cp:lastModifiedBy>Jeewaka Perera</cp:lastModifiedBy>
  <cp:revision>2</cp:revision>
  <dcterms:created xsi:type="dcterms:W3CDTF">2025-04-09T05:31:20Z</dcterms:created>
  <dcterms:modified xsi:type="dcterms:W3CDTF">2025-04-10T06:34:52Z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2025-04-09T00:00:00Z</vt:filetime>
  </property>
  <property fmtid="{D5CDD505-2E9C-101B-9397-08002B2CF9AE}" pid="5" name="Producer">
    <vt:lpwstr>Microsoft® PowerPoint® for Microsoft 365</vt:lpwstr>
  </property>
</Properties>
</file>